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2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5" r:id="rId16"/>
    <p:sldId id="298" r:id="rId17"/>
    <p:sldId id="301" r:id="rId18"/>
    <p:sldId id="304" r:id="rId19"/>
    <p:sldId id="307" r:id="rId20"/>
    <p:sldId id="310" r:id="rId21"/>
    <p:sldId id="312" r:id="rId22"/>
  </p:sldIdLst>
  <p:sldSz cx="9144000" cy="6858000"/>
  <p:notesSz cx="6858000" cy="9144000"/>
  <p:custDataLst>
    <p:tags r:id="rId23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fill>
          <a:solidFill>
            <a:schemeClr val="accent1">
              <a:tint val="40000"/>
            </a:schemeClr>
          </a:solidFill>
        </a:fill>
      </a:tcStyle>
    </a:band1H>
    <a:band1V>
      <a:tcStyle>
        <a:fill>
          <a:solidFill>
            <a:schemeClr val="accent1">
              <a:tint val="40000"/>
            </a:schemeClr>
          </a:solidFill>
        </a:fill>
      </a:tcStyle>
    </a:band1V>
    <a:lastCol>
      <a:tcTxStyle b="on">
        <a:fontRef idx="minor">
          <a:prstClr val="black"/>
        </a:fontRef>
        <a:schemeClr val="lt1"/>
      </a:tcTxStyle>
      <a:tcStyle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slide" Target="slides/slide14.xml" /><Relationship Id="rId18" Type="http://schemas.openxmlformats.org/officeDocument/2006/relationships/slide" Target="slides/slide15.xml" /><Relationship Id="rId19" Type="http://schemas.openxmlformats.org/officeDocument/2006/relationships/slide" Target="slides/slide16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7.xml" /><Relationship Id="rId21" Type="http://schemas.openxmlformats.org/officeDocument/2006/relationships/slide" Target="slides/slide18.xml" /><Relationship Id="rId22" Type="http://schemas.openxmlformats.org/officeDocument/2006/relationships/slide" Target="slides/slide19.xml" /><Relationship Id="rId23" Type="http://schemas.openxmlformats.org/officeDocument/2006/relationships/tags" Target="tags/tag1.xml" /><Relationship Id="rId24" Type="http://schemas.openxmlformats.org/officeDocument/2006/relationships/presProps" Target="presProps.xml" /><Relationship Id="rId25" Type="http://schemas.openxmlformats.org/officeDocument/2006/relationships/viewProps" Target="viewProps.xml" /><Relationship Id="rId26" Type="http://schemas.openxmlformats.org/officeDocument/2006/relationships/theme" Target="theme/theme1.xml" /><Relationship Id="rId27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Ref idx="1001">
        <a:schemeClr val="bg1"/>
      </p:bgRef>
    </p:bg>
    <p:spTree>
      <p:nvGrpSpPr>
        <p:cNvPr id="1" name=""/>
        <p:cNvGrpSpPr/>
        <p:nvPr/>
      </p:nvGrpSpPr>
      <p:grpSpPr/>
      <p:sp>
        <p:nvSpPr>
          <p:cNvPr id="2" name="页眉占位符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pPr fontAlgn="base"/>
            <a:endParaRPr lang="zh-CN" altLang="en-US" strike="noStrike" noProof="1"/>
          </a:p>
        </p:txBody>
      </p:sp>
      <p:sp>
        <p:nvSpPr>
          <p:cNvPr id="3" name="日期占位符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pPr fontAlgn="base"/>
            <a:fld id="{D2A48B96-639E-45A3-A0BA-2464DFDB1FAA}" type="datetimeFigureOut">
              <a:rPr lang="zh-CN" altLang="en-US" strike="noStrike" noProof="1" smtClean="0">
                <a:latin typeface="Arial" pitchFamily="34" charset="0"/>
                <a:ea typeface="宋体" panose="02010600030101010101" pitchFamily="2" charset="-122"/>
                <a:cs typeface="+mn-cs"/>
              </a:rPr>
              <a:t/>
            </a:fld>
            <a:endParaRPr lang="zh-CN" altLang="en-US" strike="noStrike" noProof="1"/>
          </a:p>
        </p:txBody>
      </p:sp>
      <p:sp>
        <p:nvSpPr>
          <p:cNvPr id="2052" name="幻灯片图像占位符 3"/>
          <p:cNvSpPr>
            <a:spLocks noGrp="1" noRot="1" noChangeAspect="1"/>
          </p:cNvSpPr>
          <p:nvPr>
            <p:ph type="sldImg" idx="6"/>
          </p:nvPr>
        </p:nvSpPr>
        <p:spPr>
          <a:xfrm>
            <a:off x="1371600" y="1143000"/>
            <a:ext cx="4114800" cy="3086100"/>
          </a:xfrm>
          <a:prstGeom prst="rect">
            <a:avLst/>
          </a:prstGeom>
          <a:noFill/>
          <a:ln w="12700" cap="flat" cmpd="sng">
            <a:solidFill>
              <a:srgbClr val="000000"/>
            </a:solidFill>
            <a:prstDash val="solid"/>
            <a:round/>
            <a:headEnd type="none" w="med" len="med"/>
            <a:tailEnd type="none" w="med" len="med"/>
          </a:ln>
        </p:spPr>
      </p:sp>
      <p:sp>
        <p:nvSpPr>
          <p:cNvPr id="2053" name="备注占位符 4"/>
          <p:cNvSpPr>
            <a:spLocks noGrp="1"/>
          </p:cNvSpPr>
          <p:nvPr>
            <p:ph type="body" sz="quarter" idx="7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  <a:noFill/>
          <a:ln w="9525">
            <a:noFill/>
          </a:ln>
        </p:spPr>
        <p:txBody>
          <a:bodyPr anchor="t" anchorCtr="0"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 indent="0"/>
            <a:r>
              <a:rPr lang="zh-CN" altLang="en-US"/>
              <a:t>第二级</a:t>
            </a:r>
            <a:endParaRPr lang="zh-CN" altLang="en-US"/>
          </a:p>
          <a:p>
            <a:pPr lvl="2" indent="0"/>
            <a:r>
              <a:rPr lang="zh-CN" altLang="en-US"/>
              <a:t>第三级</a:t>
            </a:r>
            <a:endParaRPr lang="zh-CN" altLang="en-US"/>
          </a:p>
          <a:p>
            <a:pPr lvl="3" indent="0"/>
            <a:r>
              <a:rPr lang="zh-CN" altLang="en-US"/>
              <a:t>第四级</a:t>
            </a:r>
            <a:endParaRPr lang="zh-CN" altLang="en-US"/>
          </a:p>
          <a:p>
            <a:pPr lvl="4" indent="0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pPr fontAlgn="base"/>
            <a:endParaRPr lang="zh-CN" altLang="en-US" strike="noStrike" noProof="1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pPr fontAlgn="base"/>
            <a:fld id="{A6837353-30EB-4A48-80EB-173D804AEFBD}" type="slidenum">
              <a:rPr lang="zh-CN" altLang="en-US" strike="noStrike" noProof="1" smtClean="0">
                <a:latin typeface="Arial" pitchFamily="34" charset="0"/>
                <a:ea typeface="宋体" panose="02010600030101010101" pitchFamily="2" charset="-122"/>
                <a:cs typeface="+mn-cs"/>
              </a:rPr>
              <a:t/>
            </a:fld>
            <a:endParaRPr lang="zh-CN" altLang="en-US" strike="noStrike" noProof="1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hf sldNum="0" hdr="0" ftr="0" dt="0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9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0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289" name="幻灯片图像占位符 1"/>
          <p:cNvSpPr>
            <a:spLocks noGrp="1" noRot="1"/>
          </p:cNvSpPr>
          <p:nvPr>
            <p:ph type="sldImg"/>
          </p:nvPr>
        </p:nvSpPr>
        <p:spPr/>
      </p:sp>
      <p:sp>
        <p:nvSpPr>
          <p:cNvPr id="12290" name="文本占位符 2"/>
          <p:cNvSpPr>
            <a:spLocks noGrp="1"/>
          </p:cNvSpPr>
          <p:nvPr>
            <p:ph type="body" idx="1"/>
          </p:nvPr>
        </p:nvSpPr>
        <p:spPr/>
        <p:txBody>
          <a:bodyPr vert="horz" lIns="91440" tIns="45720" rIns="91440" bIns="45720" anchor="t" anchorCtr="0"/>
          <a:lstStyle/>
          <a:p>
            <a:pPr lvl="0"/>
            <a:endParaRPr lang="zh-CN" alt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4337" name="幻灯片图像占位符 1"/>
          <p:cNvSpPr>
            <a:spLocks noGrp="1" noRot="1"/>
          </p:cNvSpPr>
          <p:nvPr>
            <p:ph type="sldImg"/>
          </p:nvPr>
        </p:nvSpPr>
        <p:spPr/>
      </p:sp>
      <p:sp>
        <p:nvSpPr>
          <p:cNvPr id="14338" name="文本占位符 2"/>
          <p:cNvSpPr>
            <a:spLocks noGrp="1"/>
          </p:cNvSpPr>
          <p:nvPr>
            <p:ph type="body" idx="1"/>
          </p:nvPr>
        </p:nvSpPr>
        <p:spPr/>
        <p:txBody>
          <a:bodyPr vert="horz" lIns="91440" tIns="45720" rIns="91440" bIns="45720" anchor="t" anchorCtr="0"/>
          <a:lstStyle/>
          <a:p>
            <a:pPr lvl="0"/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50A81AE-4005-48DE-B4A5-4A323F255D7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C3586F2-3C90-4357-A153-B9185C2BD9E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4F174C0-1CAD-448B-8D26-970BCE9B1CE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1C26C42-E82A-416E-9D01-CD4828BEBA3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38993E7-FC09-4576-BB2B-79287B8D1B3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AB63E99-0795-421E-A29E-A2FADBA8EEE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E0CFBD4-8E77-4DAE-A415-D975A3E1A28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D283BF7-5799-4FB6-8955-9E56DF2DC0D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3525E24-E52C-4ECE-8597-8DC566D670C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0C73CED-F017-4F30-8E48-AF1116A0DAD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2741707-1988-4E9D-A3EC-202E039341D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ctrTitle"/>
          </p:nvPr>
        </p:nvSpPr>
        <p:spPr>
          <a:xfrm>
            <a:off x="1143000" y="1122363"/>
            <a:ext cx="6858000" cy="2387600"/>
          </a:xfrm>
        </p:spPr>
        <p:txBody>
          <a:bodyPr anchor="b"/>
          <a:lstStyle>
            <a:lvl1pPr algn="ctr">
              <a:defRPr sz="4500"/>
            </a:lvl1pPr>
          </a:lstStyle>
          <a:p>
            <a:pPr fontAlgn="base"/>
            <a:r>
              <a:rPr lang="zh-CN" altLang="en-US" strike="noStrike" noProof="1" smtClean="0"/>
              <a:t>单击此处编辑母版标题样式</a:t>
            </a:r>
            <a:endParaRPr lang="zh-CN" altLang="en-US" strike="noStrike" noProof="1"/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</p:nvPr>
        </p:nvSpPr>
        <p:spPr>
          <a:xfrm>
            <a:off x="1143000" y="3602038"/>
            <a:ext cx="6858000" cy="1655762"/>
          </a:xfrm>
        </p:spPr>
        <p:txBody>
          <a:bodyPr/>
          <a:lstStyle>
            <a:lvl1pPr marL="0" indent="0" algn="ctr">
              <a:buNone/>
              <a:defRPr sz="1800"/>
            </a:lvl1pPr>
            <a:lvl2pPr marL="342900" indent="0" algn="ctr">
              <a:buNone/>
              <a:defRPr sz="1500"/>
            </a:lvl2pPr>
            <a:lvl3pPr marL="685800" indent="0" algn="ctr">
              <a:buNone/>
              <a:defRPr sz="1350"/>
            </a:lvl3pPr>
            <a:lvl4pPr marL="1028700" indent="0" algn="ctr">
              <a:buNone/>
              <a:defRPr sz="1200"/>
            </a:lvl4pPr>
            <a:lvl5pPr marL="1371600" indent="0" algn="ctr">
              <a:buNone/>
              <a:defRPr sz="1200"/>
            </a:lvl5pPr>
            <a:lvl6pPr marL="1714500" indent="0" algn="ctr">
              <a:buNone/>
              <a:defRPr sz="1200"/>
            </a:lvl6pPr>
            <a:lvl7pPr marL="2057400" indent="0" algn="ctr">
              <a:buNone/>
              <a:defRPr sz="1200"/>
            </a:lvl7pPr>
            <a:lvl8pPr marL="2400300" indent="0" algn="ctr">
              <a:buNone/>
              <a:defRPr sz="1200"/>
            </a:lvl8pPr>
            <a:lvl9pPr marL="2743200" indent="0" algn="ctr">
              <a:buNone/>
              <a:defRPr sz="1200"/>
            </a:lvl9pPr>
          </a:lstStyle>
          <a:p>
            <a:pPr fontAlgn="base"/>
            <a:r>
              <a:rPr lang="zh-CN" altLang="en-US" strike="noStrike" noProof="1" smtClean="0"/>
              <a:t>单击此处编辑母版副标题样式</a:t>
            </a:r>
            <a:endParaRPr lang="zh-CN" altLang="en-US" strike="noStrike" noProof="1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 fontAlgn="base"/>
            <a:endParaRPr lang="zh-CN" altLang="en-US" strike="noStrike" noProof="1">
              <a:latin typeface="Arial" pitchFamily="34" charset="0"/>
            </a:endParaRPr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 fontAlgn="base"/>
            <a:endParaRPr lang="zh-CN" altLang="en-US" strike="noStrike" noProof="1">
              <a:latin typeface="Arial" pitchFamily="34" charset="0"/>
            </a:endParaRPr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 fontAlgn="base"/>
            <a:fld id="{9A0DB2DC-4C9A-4742-B13C-FB6460FD3503}" type="slidenum">
              <a:rPr lang="zh-CN" altLang="en-US" strike="noStrike" noProof="1">
                <a:latin typeface="Arial" pitchFamily="34" charset="0"/>
                <a:ea typeface="宋体" panose="02010600030101010101" pitchFamily="2" charset="-122"/>
                <a:cs typeface="+mn-cs"/>
              </a:rPr>
              <a:t/>
            </a:fld>
            <a:endParaRPr lang="zh-CN" altLang="en-US" strike="noStrike" noProof="1">
              <a:latin typeface="Arial" pitchFamily="34" charset="0"/>
            </a:endParaRPr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base"/>
            <a:r>
              <a:rPr lang="zh-CN" altLang="en-US" strike="noStrike" noProof="1" smtClean="0"/>
              <a:t>单击此处编辑母版标题样式</a:t>
            </a:r>
            <a:endParaRPr lang="zh-CN" altLang="en-US" strike="noStrike" noProof="1"/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fontAlgn="base"/>
            <a:r>
              <a:rPr lang="zh-CN" altLang="en-US" strike="noStrike" noProof="1" smtClean="0"/>
              <a:t>单击此处编辑母版文本样式</a:t>
            </a:r>
            <a:endParaRPr lang="zh-CN" altLang="en-US" strike="noStrike" noProof="1" smtClean="0"/>
          </a:p>
          <a:p>
            <a:pPr lvl="1" fontAlgn="base"/>
            <a:r>
              <a:rPr lang="zh-CN" altLang="en-US" strike="noStrike" noProof="1" smtClean="0"/>
              <a:t>第二级</a:t>
            </a:r>
            <a:endParaRPr lang="zh-CN" altLang="en-US" strike="noStrike" noProof="1" smtClean="0"/>
          </a:p>
          <a:p>
            <a:pPr lvl="2" fontAlgn="base"/>
            <a:r>
              <a:rPr lang="zh-CN" altLang="en-US" strike="noStrike" noProof="1" smtClean="0"/>
              <a:t>第三级</a:t>
            </a:r>
            <a:endParaRPr lang="zh-CN" altLang="en-US" strike="noStrike" noProof="1" smtClean="0"/>
          </a:p>
          <a:p>
            <a:pPr lvl="3" fontAlgn="base"/>
            <a:r>
              <a:rPr lang="zh-CN" altLang="en-US" strike="noStrike" noProof="1" smtClean="0"/>
              <a:t>第四级</a:t>
            </a:r>
            <a:endParaRPr lang="zh-CN" altLang="en-US" strike="noStrike" noProof="1" smtClean="0"/>
          </a:p>
          <a:p>
            <a:pPr lvl="4" fontAlgn="base"/>
            <a:r>
              <a:rPr lang="zh-CN" altLang="en-US" strike="noStrike" noProof="1" smtClean="0"/>
              <a:t>第五级</a:t>
            </a:r>
            <a:endParaRPr lang="zh-CN" altLang="en-US" strike="noStrike" noProof="1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 fontAlgn="base"/>
            <a:endParaRPr lang="zh-CN" altLang="en-US" strike="noStrike" noProof="1">
              <a:latin typeface="Arial" pitchFamily="34" charset="0"/>
            </a:endParaRPr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 fontAlgn="base"/>
            <a:endParaRPr lang="zh-CN" altLang="en-US" strike="noStrike" noProof="1">
              <a:latin typeface="Arial" pitchFamily="34" charset="0"/>
            </a:endParaRPr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 fontAlgn="base"/>
            <a:fld id="{9A0DB2DC-4C9A-4742-B13C-FB6460FD3503}" type="slidenum">
              <a:rPr lang="zh-CN" altLang="en-US" strike="noStrike" noProof="1">
                <a:latin typeface="Arial" pitchFamily="34" charset="0"/>
                <a:ea typeface="宋体" panose="02010600030101010101" pitchFamily="2" charset="-122"/>
                <a:cs typeface="+mn-cs"/>
              </a:rPr>
              <a:t/>
            </a:fld>
            <a:endParaRPr lang="zh-CN" altLang="en-US" strike="noStrike" noProof="1">
              <a:latin typeface="Arial" pitchFamily="34" charset="0"/>
            </a:endParaRPr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节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623888" y="1709738"/>
            <a:ext cx="7886700" cy="2852737"/>
          </a:xfrm>
        </p:spPr>
        <p:txBody>
          <a:bodyPr anchor="b"/>
          <a:lstStyle>
            <a:lvl1pPr>
              <a:defRPr sz="4500"/>
            </a:lvl1pPr>
          </a:lstStyle>
          <a:p>
            <a:pPr fontAlgn="base"/>
            <a:r>
              <a:rPr lang="zh-CN" altLang="en-US" strike="noStrike" noProof="1" smtClean="0"/>
              <a:t>单击此处编辑母版标题样式</a:t>
            </a:r>
            <a:endParaRPr lang="zh-CN" altLang="en-US" strike="noStrike" noProof="1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623888" y="4589463"/>
            <a:ext cx="7886700" cy="1500187"/>
          </a:xfrm>
        </p:spPr>
        <p:txBody>
          <a:bodyPr/>
          <a:lstStyle>
            <a:lvl1pPr marL="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1pPr>
            <a:lvl2pPr marL="342900" indent="0">
              <a:buNone/>
              <a:defRPr sz="1500">
                <a:solidFill>
                  <a:schemeClr val="tx1">
                    <a:tint val="75000"/>
                  </a:schemeClr>
                </a:solidFill>
              </a:defRPr>
            </a:lvl2pPr>
            <a:lvl3pPr marL="685800" indent="0">
              <a:buNone/>
              <a:defRPr sz="1350">
                <a:solidFill>
                  <a:schemeClr val="tx1">
                    <a:tint val="75000"/>
                  </a:schemeClr>
                </a:solidFill>
              </a:defRPr>
            </a:lvl3pPr>
            <a:lvl4pPr marL="10287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4pPr>
            <a:lvl5pPr marL="13716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5pPr>
            <a:lvl6pPr marL="17145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6pPr>
            <a:lvl7pPr marL="20574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7pPr>
            <a:lvl8pPr marL="24003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8pPr>
            <a:lvl9pPr marL="27432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 fontAlgn="base"/>
            <a:r>
              <a:rPr lang="zh-CN" altLang="en-US" strike="noStrike" noProof="1" smtClean="0"/>
              <a:t>单击此处编辑母版文本样式</a:t>
            </a:r>
            <a:endParaRPr lang="zh-CN" altLang="en-US" strike="noStrike" noProof="1" smtClean="0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 fontAlgn="base"/>
            <a:endParaRPr lang="zh-CN" altLang="en-US" strike="noStrike" noProof="1">
              <a:latin typeface="Arial" pitchFamily="34" charset="0"/>
            </a:endParaRPr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 fontAlgn="base"/>
            <a:endParaRPr lang="zh-CN" altLang="en-US" strike="noStrike" noProof="1">
              <a:latin typeface="Arial" pitchFamily="34" charset="0"/>
            </a:endParaRPr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 fontAlgn="base"/>
            <a:fld id="{9A0DB2DC-4C9A-4742-B13C-FB6460FD3503}" type="slidenum">
              <a:rPr lang="zh-CN" altLang="en-US" strike="noStrike" noProof="1">
                <a:latin typeface="Arial" pitchFamily="34" charset="0"/>
                <a:ea typeface="宋体" panose="02010600030101010101" pitchFamily="2" charset="-122"/>
                <a:cs typeface="+mn-cs"/>
              </a:rPr>
              <a:t/>
            </a:fld>
            <a:endParaRPr lang="zh-CN" altLang="en-US" strike="noStrike" noProof="1">
              <a:latin typeface="Arial" pitchFamily="34" charset="0"/>
            </a:endParaRPr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base"/>
            <a:r>
              <a:rPr lang="zh-CN" altLang="en-US" strike="noStrike" noProof="1" smtClean="0"/>
              <a:t>单击此处编辑母版标题样式</a:t>
            </a:r>
            <a:endParaRPr lang="zh-CN" altLang="en-US" strike="noStrike" noProof="1"/>
          </a:p>
        </p:txBody>
      </p:sp>
      <p:sp>
        <p:nvSpPr>
          <p:cNvPr id="3" name="内容占位符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2504" cy="4525963"/>
          </a:xfrm>
        </p:spPr>
        <p:txBody>
          <a:bodyPr/>
          <a:lstStyle/>
          <a:p>
            <a:pPr lvl="0" fontAlgn="base"/>
            <a:r>
              <a:rPr lang="zh-CN" altLang="en-US" strike="noStrike" noProof="1" smtClean="0"/>
              <a:t>单击此处编辑母版文本样式</a:t>
            </a:r>
            <a:endParaRPr lang="zh-CN" altLang="en-US" strike="noStrike" noProof="1" smtClean="0"/>
          </a:p>
          <a:p>
            <a:pPr lvl="1" fontAlgn="base"/>
            <a:r>
              <a:rPr lang="zh-CN" altLang="en-US" strike="noStrike" noProof="1" smtClean="0"/>
              <a:t>第二级</a:t>
            </a:r>
            <a:endParaRPr lang="zh-CN" altLang="en-US" strike="noStrike" noProof="1" smtClean="0"/>
          </a:p>
          <a:p>
            <a:pPr lvl="2" fontAlgn="base"/>
            <a:r>
              <a:rPr lang="zh-CN" altLang="en-US" strike="noStrike" noProof="1" smtClean="0"/>
              <a:t>第三级</a:t>
            </a:r>
            <a:endParaRPr lang="zh-CN" altLang="en-US" strike="noStrike" noProof="1" smtClean="0"/>
          </a:p>
          <a:p>
            <a:pPr lvl="3" fontAlgn="base"/>
            <a:r>
              <a:rPr lang="zh-CN" altLang="en-US" strike="noStrike" noProof="1" smtClean="0"/>
              <a:t>第四级</a:t>
            </a:r>
            <a:endParaRPr lang="zh-CN" altLang="en-US" strike="noStrike" noProof="1" smtClean="0"/>
          </a:p>
          <a:p>
            <a:pPr lvl="4" fontAlgn="base"/>
            <a:r>
              <a:rPr lang="zh-CN" altLang="en-US" strike="noStrike" noProof="1" smtClean="0"/>
              <a:t>第五级</a:t>
            </a:r>
            <a:endParaRPr lang="zh-CN" altLang="en-US" strike="noStrike" noProof="1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4654296" y="1600200"/>
            <a:ext cx="4032504" cy="4525963"/>
          </a:xfrm>
        </p:spPr>
        <p:txBody>
          <a:bodyPr/>
          <a:lstStyle/>
          <a:p>
            <a:pPr lvl="0" fontAlgn="base"/>
            <a:r>
              <a:rPr lang="zh-CN" altLang="en-US" strike="noStrike" noProof="1" smtClean="0"/>
              <a:t>单击此处编辑母版文本样式</a:t>
            </a:r>
            <a:endParaRPr lang="zh-CN" altLang="en-US" strike="noStrike" noProof="1" smtClean="0"/>
          </a:p>
          <a:p>
            <a:pPr lvl="1" fontAlgn="base"/>
            <a:r>
              <a:rPr lang="zh-CN" altLang="en-US" strike="noStrike" noProof="1" smtClean="0"/>
              <a:t>第二级</a:t>
            </a:r>
            <a:endParaRPr lang="zh-CN" altLang="en-US" strike="noStrike" noProof="1" smtClean="0"/>
          </a:p>
          <a:p>
            <a:pPr lvl="2" fontAlgn="base"/>
            <a:r>
              <a:rPr lang="zh-CN" altLang="en-US" strike="noStrike" noProof="1" smtClean="0"/>
              <a:t>第三级</a:t>
            </a:r>
            <a:endParaRPr lang="zh-CN" altLang="en-US" strike="noStrike" noProof="1" smtClean="0"/>
          </a:p>
          <a:p>
            <a:pPr lvl="3" fontAlgn="base"/>
            <a:r>
              <a:rPr lang="zh-CN" altLang="en-US" strike="noStrike" noProof="1" smtClean="0"/>
              <a:t>第四级</a:t>
            </a:r>
            <a:endParaRPr lang="zh-CN" altLang="en-US" strike="noStrike" noProof="1" smtClean="0"/>
          </a:p>
          <a:p>
            <a:pPr lvl="4" fontAlgn="base"/>
            <a:r>
              <a:rPr lang="zh-CN" altLang="en-US" strike="noStrike" noProof="1" smtClean="0"/>
              <a:t>第五级</a:t>
            </a:r>
            <a:endParaRPr lang="zh-CN" altLang="en-US" strike="noStrike" noProof="1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 fontAlgn="base"/>
            <a:endParaRPr lang="zh-CN" altLang="en-US" strike="noStrike" noProof="1">
              <a:latin typeface="Arial" pitchFamily="34" charset="0"/>
            </a:endParaRPr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 fontAlgn="base"/>
            <a:endParaRPr lang="zh-CN" altLang="en-US" strike="noStrike" noProof="1">
              <a:latin typeface="Arial" pitchFamily="34" charset="0"/>
            </a:endParaRPr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 fontAlgn="base"/>
            <a:fld id="{9A0DB2DC-4C9A-4742-B13C-FB6460FD3503}" type="slidenum">
              <a:rPr lang="zh-CN" altLang="en-US" strike="noStrike" noProof="1">
                <a:latin typeface="Arial" pitchFamily="34" charset="0"/>
                <a:ea typeface="宋体" panose="02010600030101010101" pitchFamily="2" charset="-122"/>
                <a:cs typeface="+mn-cs"/>
              </a:rPr>
              <a:t/>
            </a:fld>
            <a:endParaRPr lang="zh-CN" altLang="en-US" strike="noStrike" noProof="1">
              <a:latin typeface="Arial" pitchFamily="34" charset="0"/>
            </a:endParaRPr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629841" y="365125"/>
            <a:ext cx="7886700" cy="1325563"/>
          </a:xfrm>
        </p:spPr>
        <p:txBody>
          <a:bodyPr/>
          <a:lstStyle/>
          <a:p>
            <a:pPr fontAlgn="base"/>
            <a:r>
              <a:rPr lang="zh-CN" altLang="en-US" strike="noStrike" noProof="1" smtClean="0"/>
              <a:t>单击此处编辑母版标题样式</a:t>
            </a:r>
            <a:endParaRPr lang="zh-CN" altLang="en-US" strike="noStrike" noProof="1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90081" y="1778438"/>
            <a:ext cx="3655181" cy="823912"/>
          </a:xfrm>
        </p:spPr>
        <p:txBody>
          <a:bodyPr anchor="ctr" anchorCtr="0"/>
          <a:lstStyle>
            <a:lvl1pPr marL="0" indent="0">
              <a:buNone/>
              <a:defRPr sz="2100"/>
            </a:lvl1pPr>
            <a:lvl2pPr marL="342900" indent="0">
              <a:buNone/>
              <a:defRPr sz="1800"/>
            </a:lvl2pPr>
            <a:lvl3pPr marL="685800" indent="0">
              <a:buNone/>
              <a:defRPr sz="1500"/>
            </a:lvl3pPr>
            <a:lvl4pPr marL="1028700" indent="0">
              <a:buNone/>
              <a:defRPr sz="1350"/>
            </a:lvl4pPr>
            <a:lvl5pPr marL="1371600" indent="0">
              <a:buNone/>
              <a:defRPr sz="1350"/>
            </a:lvl5pPr>
            <a:lvl6pPr marL="1714500" indent="0">
              <a:buNone/>
              <a:defRPr sz="1350"/>
            </a:lvl6pPr>
            <a:lvl7pPr marL="2057400" indent="0">
              <a:buNone/>
              <a:defRPr sz="1350"/>
            </a:lvl7pPr>
            <a:lvl8pPr marL="2400300" indent="0">
              <a:buNone/>
              <a:defRPr sz="1350"/>
            </a:lvl8pPr>
            <a:lvl9pPr marL="2743200" indent="0">
              <a:buNone/>
              <a:defRPr sz="1350"/>
            </a:lvl9pPr>
          </a:lstStyle>
          <a:p>
            <a:pPr lvl="0" fontAlgn="base"/>
            <a:r>
              <a:rPr lang="zh-CN" altLang="en-US" strike="noStrike" noProof="1" smtClean="0"/>
              <a:t>单击此处编辑母版文本样式</a:t>
            </a:r>
            <a:endParaRPr lang="zh-CN" altLang="en-US" strike="noStrike" noProof="1" smtClean="0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890081" y="2665379"/>
            <a:ext cx="3655181" cy="3524284"/>
          </a:xfrm>
        </p:spPr>
        <p:txBody>
          <a:bodyPr/>
          <a:lstStyle/>
          <a:p>
            <a:pPr lvl="0" fontAlgn="base"/>
            <a:r>
              <a:rPr lang="zh-CN" altLang="en-US" strike="noStrike" noProof="1" smtClean="0"/>
              <a:t>单击此处编辑母版文本样式</a:t>
            </a:r>
            <a:endParaRPr lang="zh-CN" altLang="en-US" strike="noStrike" noProof="1" smtClean="0"/>
          </a:p>
          <a:p>
            <a:pPr lvl="1" fontAlgn="base"/>
            <a:r>
              <a:rPr lang="zh-CN" altLang="en-US" strike="noStrike" noProof="1" smtClean="0"/>
              <a:t>第二级</a:t>
            </a:r>
            <a:endParaRPr lang="zh-CN" altLang="en-US" strike="noStrike" noProof="1" smtClean="0"/>
          </a:p>
          <a:p>
            <a:pPr lvl="2" fontAlgn="base"/>
            <a:r>
              <a:rPr lang="zh-CN" altLang="en-US" strike="noStrike" noProof="1" smtClean="0"/>
              <a:t>第三级</a:t>
            </a:r>
            <a:endParaRPr lang="zh-CN" altLang="en-US" strike="noStrike" noProof="1" smtClean="0"/>
          </a:p>
          <a:p>
            <a:pPr lvl="3" fontAlgn="base"/>
            <a:r>
              <a:rPr lang="zh-CN" altLang="en-US" strike="noStrike" noProof="1" smtClean="0"/>
              <a:t>第四级</a:t>
            </a:r>
            <a:endParaRPr lang="zh-CN" altLang="en-US" strike="noStrike" noProof="1" smtClean="0"/>
          </a:p>
          <a:p>
            <a:pPr lvl="4" fontAlgn="base"/>
            <a:r>
              <a:rPr lang="zh-CN" altLang="en-US" strike="noStrike" noProof="1" smtClean="0"/>
              <a:t>第五级</a:t>
            </a:r>
            <a:endParaRPr lang="zh-CN" altLang="en-US" strike="noStrike" noProof="1"/>
          </a:p>
        </p:txBody>
      </p:sp>
      <p:sp>
        <p:nvSpPr>
          <p:cNvPr id="5" name="文本占位符 4"/>
          <p:cNvSpPr>
            <a:spLocks noGrp="1"/>
          </p:cNvSpPr>
          <p:nvPr>
            <p:ph type="body" sz="quarter" idx="3"/>
          </p:nvPr>
        </p:nvSpPr>
        <p:spPr>
          <a:xfrm>
            <a:off x="4692704" y="1778438"/>
            <a:ext cx="3673182" cy="823912"/>
          </a:xfrm>
        </p:spPr>
        <p:txBody>
          <a:bodyPr anchor="ctr" anchorCtr="0"/>
          <a:lstStyle>
            <a:lvl1pPr marL="0" indent="0">
              <a:buNone/>
              <a:defRPr sz="2100"/>
            </a:lvl1pPr>
            <a:lvl2pPr marL="342900" indent="0">
              <a:buNone/>
              <a:defRPr sz="1800"/>
            </a:lvl2pPr>
            <a:lvl3pPr marL="685800" indent="0">
              <a:buNone/>
              <a:defRPr sz="1500"/>
            </a:lvl3pPr>
            <a:lvl4pPr marL="1028700" indent="0">
              <a:buNone/>
              <a:defRPr sz="1350"/>
            </a:lvl4pPr>
            <a:lvl5pPr marL="1371600" indent="0">
              <a:buNone/>
              <a:defRPr sz="1350"/>
            </a:lvl5pPr>
            <a:lvl6pPr marL="1714500" indent="0">
              <a:buNone/>
              <a:defRPr sz="1350"/>
            </a:lvl6pPr>
            <a:lvl7pPr marL="2057400" indent="0">
              <a:buNone/>
              <a:defRPr sz="1350"/>
            </a:lvl7pPr>
            <a:lvl8pPr marL="2400300" indent="0">
              <a:buNone/>
              <a:defRPr sz="1350"/>
            </a:lvl8pPr>
            <a:lvl9pPr marL="2743200" indent="0">
              <a:buNone/>
              <a:defRPr sz="1350"/>
            </a:lvl9pPr>
          </a:lstStyle>
          <a:p>
            <a:pPr lvl="0" fontAlgn="base"/>
            <a:r>
              <a:rPr lang="zh-CN" altLang="en-US" strike="noStrike" noProof="1" smtClean="0"/>
              <a:t>单击此处编辑母版文本样式</a:t>
            </a:r>
            <a:endParaRPr lang="zh-CN" altLang="en-US" strike="noStrike" noProof="1" smtClean="0"/>
          </a:p>
        </p:txBody>
      </p:sp>
      <p:sp>
        <p:nvSpPr>
          <p:cNvPr id="6" name="内容占位符 5"/>
          <p:cNvSpPr>
            <a:spLocks noGrp="1"/>
          </p:cNvSpPr>
          <p:nvPr>
            <p:ph sz="quarter" idx="4"/>
          </p:nvPr>
        </p:nvSpPr>
        <p:spPr>
          <a:xfrm>
            <a:off x="4692704" y="2665379"/>
            <a:ext cx="3673182" cy="3524284"/>
          </a:xfrm>
        </p:spPr>
        <p:txBody>
          <a:bodyPr/>
          <a:lstStyle/>
          <a:p>
            <a:pPr lvl="0" fontAlgn="base"/>
            <a:r>
              <a:rPr lang="zh-CN" altLang="en-US" strike="noStrike" noProof="1" smtClean="0"/>
              <a:t>单击此处编辑母版文本样式</a:t>
            </a:r>
            <a:endParaRPr lang="zh-CN" altLang="en-US" strike="noStrike" noProof="1" smtClean="0"/>
          </a:p>
          <a:p>
            <a:pPr lvl="1" fontAlgn="base"/>
            <a:r>
              <a:rPr lang="zh-CN" altLang="en-US" strike="noStrike" noProof="1" smtClean="0"/>
              <a:t>第二级</a:t>
            </a:r>
            <a:endParaRPr lang="zh-CN" altLang="en-US" strike="noStrike" noProof="1" smtClean="0"/>
          </a:p>
          <a:p>
            <a:pPr lvl="2" fontAlgn="base"/>
            <a:r>
              <a:rPr lang="zh-CN" altLang="en-US" strike="noStrike" noProof="1" smtClean="0"/>
              <a:t>第三级</a:t>
            </a:r>
            <a:endParaRPr lang="zh-CN" altLang="en-US" strike="noStrike" noProof="1" smtClean="0"/>
          </a:p>
          <a:p>
            <a:pPr lvl="3" fontAlgn="base"/>
            <a:r>
              <a:rPr lang="zh-CN" altLang="en-US" strike="noStrike" noProof="1" smtClean="0"/>
              <a:t>第四级</a:t>
            </a:r>
            <a:endParaRPr lang="zh-CN" altLang="en-US" strike="noStrike" noProof="1" smtClean="0"/>
          </a:p>
          <a:p>
            <a:pPr lvl="4" fontAlgn="base"/>
            <a:r>
              <a:rPr lang="zh-CN" altLang="en-US" strike="noStrike" noProof="1" smtClean="0"/>
              <a:t>第五级</a:t>
            </a:r>
            <a:endParaRPr lang="zh-CN" altLang="en-US" strike="noStrike" noProof="1"/>
          </a:p>
        </p:txBody>
      </p:sp>
      <p:sp>
        <p:nvSpPr>
          <p:cNvPr id="7" name="日期占位符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 fontAlgn="base"/>
            <a:endParaRPr lang="zh-CN" altLang="en-US" strike="noStrike" noProof="1">
              <a:latin typeface="Arial" pitchFamily="34" charset="0"/>
            </a:endParaRPr>
          </a:p>
        </p:txBody>
      </p:sp>
      <p:sp>
        <p:nvSpPr>
          <p:cNvPr id="8" name="页脚占位符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 fontAlgn="base"/>
            <a:endParaRPr lang="zh-CN" altLang="en-US" strike="noStrike" noProof="1">
              <a:latin typeface="Arial" pitchFamily="34" charset="0"/>
            </a:endParaRPr>
          </a:p>
        </p:txBody>
      </p:sp>
      <p:sp>
        <p:nvSpPr>
          <p:cNvPr id="9" name="灯片编号占位符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 fontAlgn="base"/>
            <a:fld id="{9A0DB2DC-4C9A-4742-B13C-FB6460FD3503}" type="slidenum">
              <a:rPr lang="zh-CN" altLang="en-US" strike="noStrike" noProof="1">
                <a:latin typeface="Arial" pitchFamily="34" charset="0"/>
                <a:ea typeface="宋体" panose="02010600030101010101" pitchFamily="2" charset="-122"/>
                <a:cs typeface="+mn-cs"/>
              </a:rPr>
              <a:t/>
            </a:fld>
            <a:endParaRPr lang="zh-CN" altLang="en-US" strike="noStrike" noProof="1">
              <a:latin typeface="Arial" pitchFamily="34" charset="0"/>
            </a:endParaRPr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base"/>
            <a:r>
              <a:rPr lang="zh-CN" altLang="en-US" strike="noStrike" noProof="1" smtClean="0"/>
              <a:t>单击此处编辑母版标题样式</a:t>
            </a:r>
            <a:endParaRPr lang="zh-CN" altLang="en-US" strike="noStrike" noProof="1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 fontAlgn="base"/>
            <a:endParaRPr lang="zh-CN" altLang="en-US" strike="noStrike" noProof="1">
              <a:latin typeface="Arial" pitchFamily="34" charset="0"/>
            </a:endParaRPr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 fontAlgn="base"/>
            <a:endParaRPr lang="zh-CN" altLang="en-US" strike="noStrike" noProof="1">
              <a:latin typeface="Arial" pitchFamily="34" charset="0"/>
            </a:endParaRPr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 fontAlgn="base"/>
            <a:fld id="{9A0DB2DC-4C9A-4742-B13C-FB6460FD3503}" type="slidenum">
              <a:rPr lang="zh-CN" altLang="en-US" strike="noStrike" noProof="1">
                <a:latin typeface="Arial" pitchFamily="34" charset="0"/>
                <a:ea typeface="宋体" panose="02010600030101010101" pitchFamily="2" charset="-122"/>
                <a:cs typeface="+mn-cs"/>
              </a:rPr>
              <a:t/>
            </a:fld>
            <a:endParaRPr lang="zh-CN" altLang="en-US" strike="noStrike" noProof="1">
              <a:latin typeface="Arial" pitchFamily="34" charset="0"/>
            </a:endParaRPr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 fontAlgn="base"/>
            <a:endParaRPr lang="zh-CN" altLang="en-US" strike="noStrike" noProof="1">
              <a:latin typeface="Arial" pitchFamily="34" charset="0"/>
            </a:endParaRPr>
          </a:p>
        </p:txBody>
      </p:sp>
      <p:sp>
        <p:nvSpPr>
          <p:cNvPr id="3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 fontAlgn="base"/>
            <a:endParaRPr lang="zh-CN" altLang="en-US" strike="noStrike" noProof="1">
              <a:latin typeface="Arial" pitchFamily="34" charset="0"/>
            </a:endParaRPr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 fontAlgn="base"/>
            <a:fld id="{9A0DB2DC-4C9A-4742-B13C-FB6460FD3503}" type="slidenum">
              <a:rPr lang="zh-CN" altLang="en-US" strike="noStrike" noProof="1">
                <a:latin typeface="Arial" pitchFamily="34" charset="0"/>
                <a:ea typeface="宋体" panose="02010600030101010101" pitchFamily="2" charset="-122"/>
                <a:cs typeface="+mn-cs"/>
              </a:rPr>
              <a:t/>
            </a:fld>
            <a:endParaRPr lang="zh-CN" altLang="en-US" strike="noStrike" noProof="1">
              <a:latin typeface="Arial" pitchFamily="34" charset="0"/>
            </a:endParaRPr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内容与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629841" y="457200"/>
            <a:ext cx="2949178" cy="1600200"/>
          </a:xfrm>
        </p:spPr>
        <p:txBody>
          <a:bodyPr anchor="b"/>
          <a:lstStyle>
            <a:lvl1pPr>
              <a:defRPr sz="2400"/>
            </a:lvl1pPr>
          </a:lstStyle>
          <a:p>
            <a:pPr fontAlgn="base"/>
            <a:r>
              <a:rPr lang="zh-CN" altLang="en-US" strike="noStrike" noProof="1" smtClean="0"/>
              <a:t>单击此处编辑母版标题样式</a:t>
            </a:r>
            <a:endParaRPr lang="zh-CN" altLang="en-US" strike="noStrike" noProof="1"/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>
          <a:xfrm>
            <a:off x="3887391" y="987425"/>
            <a:ext cx="4629150" cy="4873625"/>
          </a:xfrm>
        </p:spPr>
        <p:txBody>
          <a:bodyPr/>
          <a:lstStyle>
            <a:lvl1pPr>
              <a:defRPr sz="2400"/>
            </a:lvl1pPr>
            <a:lvl2pPr>
              <a:defRPr sz="2100"/>
            </a:lvl2pPr>
            <a:lvl3pPr>
              <a:defRPr sz="1800"/>
            </a:lvl3pPr>
            <a:lvl4pPr>
              <a:defRPr sz="1500"/>
            </a:lvl4pPr>
            <a:lvl5pPr>
              <a:defRPr sz="1500"/>
            </a:lvl5pPr>
            <a:lvl6pPr>
              <a:defRPr sz="1500"/>
            </a:lvl6pPr>
            <a:lvl7pPr>
              <a:defRPr sz="1500"/>
            </a:lvl7pPr>
            <a:lvl8pPr>
              <a:defRPr sz="1500"/>
            </a:lvl8pPr>
            <a:lvl9pPr>
              <a:defRPr sz="1500"/>
            </a:lvl9pPr>
          </a:lstStyle>
          <a:p>
            <a:pPr lvl="0" fontAlgn="base"/>
            <a:r>
              <a:rPr lang="zh-CN" altLang="en-US" strike="noStrike" noProof="1" smtClean="0"/>
              <a:t>单击此处编辑母版文本样式</a:t>
            </a:r>
            <a:endParaRPr lang="zh-CN" altLang="en-US" strike="noStrike" noProof="1" smtClean="0"/>
          </a:p>
          <a:p>
            <a:pPr lvl="1" fontAlgn="base"/>
            <a:r>
              <a:rPr lang="zh-CN" altLang="en-US" strike="noStrike" noProof="1" smtClean="0"/>
              <a:t>第二级</a:t>
            </a:r>
            <a:endParaRPr lang="zh-CN" altLang="en-US" strike="noStrike" noProof="1" smtClean="0"/>
          </a:p>
          <a:p>
            <a:pPr lvl="2" fontAlgn="base"/>
            <a:r>
              <a:rPr lang="zh-CN" altLang="en-US" strike="noStrike" noProof="1" smtClean="0"/>
              <a:t>第三级</a:t>
            </a:r>
            <a:endParaRPr lang="zh-CN" altLang="en-US" strike="noStrike" noProof="1" smtClean="0"/>
          </a:p>
          <a:p>
            <a:pPr lvl="3" fontAlgn="base"/>
            <a:r>
              <a:rPr lang="zh-CN" altLang="en-US" strike="noStrike" noProof="1" smtClean="0"/>
              <a:t>第四级</a:t>
            </a:r>
            <a:endParaRPr lang="zh-CN" altLang="en-US" strike="noStrike" noProof="1" smtClean="0"/>
          </a:p>
          <a:p>
            <a:pPr lvl="4" fontAlgn="base"/>
            <a:r>
              <a:rPr lang="zh-CN" altLang="en-US" strike="noStrike" noProof="1" smtClean="0"/>
              <a:t>第五级</a:t>
            </a:r>
            <a:endParaRPr lang="zh-CN" altLang="en-US" strike="noStrike" noProof="1"/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629841" y="2057400"/>
            <a:ext cx="2949178" cy="3811588"/>
          </a:xfrm>
        </p:spPr>
        <p:txBody>
          <a:bodyPr/>
          <a:lstStyle>
            <a:lvl1pPr marL="0" indent="0">
              <a:buNone/>
              <a:defRPr sz="1200"/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lvl="0" fontAlgn="base"/>
            <a:r>
              <a:rPr lang="zh-CN" altLang="en-US" strike="noStrike" noProof="1" smtClean="0"/>
              <a:t>单击此处编辑母版文本样式</a:t>
            </a:r>
            <a:endParaRPr lang="zh-CN" altLang="en-US" strike="noStrike" noProof="1" smtClean="0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 fontAlgn="base"/>
            <a:endParaRPr lang="zh-CN" altLang="en-US" strike="noStrike" noProof="1">
              <a:latin typeface="Arial" pitchFamily="34" charset="0"/>
            </a:endParaRPr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 fontAlgn="base"/>
            <a:endParaRPr lang="zh-CN" altLang="en-US" strike="noStrike" noProof="1">
              <a:latin typeface="Arial" pitchFamily="34" charset="0"/>
            </a:endParaRPr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 fontAlgn="base"/>
            <a:fld id="{9A0DB2DC-4C9A-4742-B13C-FB6460FD3503}" type="slidenum">
              <a:rPr lang="zh-CN" altLang="en-US" strike="noStrike" noProof="1">
                <a:latin typeface="Arial" pitchFamily="34" charset="0"/>
                <a:ea typeface="宋体" panose="02010600030101010101" pitchFamily="2" charset="-122"/>
                <a:cs typeface="+mn-cs"/>
              </a:rPr>
              <a:t/>
            </a:fld>
            <a:endParaRPr lang="zh-CN" altLang="en-US" strike="noStrike" noProof="1">
              <a:latin typeface="Arial" pitchFamily="34" charset="0"/>
            </a:endParaRPr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图片与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629841" y="457200"/>
            <a:ext cx="3124012" cy="1600200"/>
          </a:xfrm>
        </p:spPr>
        <p:txBody>
          <a:bodyPr anchor="b"/>
          <a:lstStyle>
            <a:lvl1pPr>
              <a:defRPr sz="2400"/>
            </a:lvl1pPr>
          </a:lstStyle>
          <a:p>
            <a:pPr fontAlgn="base"/>
            <a:r>
              <a:rPr lang="zh-CN" altLang="en-US" strike="noStrike" noProof="1" smtClean="0"/>
              <a:t>单击此处编辑母版标题样式</a:t>
            </a:r>
            <a:endParaRPr lang="zh-CN" altLang="en-US" strike="noStrike" noProof="1"/>
          </a:p>
        </p:txBody>
      </p:sp>
      <p:sp>
        <p:nvSpPr>
          <p:cNvPr id="3" name="图片占位符 2"/>
          <p:cNvSpPr>
            <a:spLocks noGrp="1"/>
          </p:cNvSpPr>
          <p:nvPr>
            <p:ph type="pic" idx="1"/>
          </p:nvPr>
        </p:nvSpPr>
        <p:spPr>
          <a:xfrm>
            <a:off x="3887391" y="457201"/>
            <a:ext cx="4629150" cy="5403850"/>
          </a:xfrm>
        </p:spPr>
        <p:txBody>
          <a:bodyPr/>
          <a:lstStyle>
            <a:lvl1pPr marL="0" indent="0">
              <a:buNone/>
              <a:defRPr sz="2400"/>
            </a:lvl1pPr>
            <a:lvl2pPr marL="342900" indent="0">
              <a:buNone/>
              <a:defRPr sz="2100"/>
            </a:lvl2pPr>
            <a:lvl3pPr marL="685800" indent="0">
              <a:buNone/>
              <a:defRPr sz="1800"/>
            </a:lvl3pPr>
            <a:lvl4pPr marL="1028700" indent="0">
              <a:buNone/>
              <a:defRPr sz="1500"/>
            </a:lvl4pPr>
            <a:lvl5pPr marL="1371600" indent="0">
              <a:buNone/>
              <a:defRPr sz="1500"/>
            </a:lvl5pPr>
            <a:lvl6pPr marL="1714500" indent="0">
              <a:buNone/>
              <a:defRPr sz="1500"/>
            </a:lvl6pPr>
            <a:lvl7pPr marL="2057400" indent="0">
              <a:buNone/>
              <a:defRPr sz="1500"/>
            </a:lvl7pPr>
            <a:lvl8pPr marL="2400300" indent="0">
              <a:buNone/>
              <a:defRPr sz="1500"/>
            </a:lvl8pPr>
            <a:lvl9pPr marL="2743200" indent="0">
              <a:buNone/>
              <a:defRPr sz="1500"/>
            </a:lvl9pPr>
          </a:lstStyle>
          <a:p>
            <a:pPr fontAlgn="base"/>
            <a:endParaRPr lang="zh-CN" altLang="en-US" strike="noStrike" noProof="1"/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629841" y="2057400"/>
            <a:ext cx="3124012" cy="3811588"/>
          </a:xfrm>
        </p:spPr>
        <p:txBody>
          <a:bodyPr/>
          <a:lstStyle>
            <a:lvl1pPr marL="0" indent="0">
              <a:buNone/>
              <a:defRPr sz="1500"/>
            </a:lvl1pPr>
            <a:lvl2pPr marL="342900" indent="0">
              <a:buNone/>
              <a:defRPr sz="1350"/>
            </a:lvl2pPr>
            <a:lvl3pPr marL="685800" indent="0">
              <a:buNone/>
              <a:defRPr sz="1200"/>
            </a:lvl3pPr>
            <a:lvl4pPr marL="1028700" indent="0">
              <a:buNone/>
              <a:defRPr sz="1050"/>
            </a:lvl4pPr>
            <a:lvl5pPr marL="1371600" indent="0">
              <a:buNone/>
              <a:defRPr sz="1050"/>
            </a:lvl5pPr>
            <a:lvl6pPr marL="1714500" indent="0">
              <a:buNone/>
              <a:defRPr sz="1050"/>
            </a:lvl6pPr>
            <a:lvl7pPr marL="2057400" indent="0">
              <a:buNone/>
              <a:defRPr sz="1050"/>
            </a:lvl7pPr>
            <a:lvl8pPr marL="2400300" indent="0">
              <a:buNone/>
              <a:defRPr sz="1050"/>
            </a:lvl8pPr>
            <a:lvl9pPr marL="2743200" indent="0">
              <a:buNone/>
              <a:defRPr sz="1050"/>
            </a:lvl9pPr>
          </a:lstStyle>
          <a:p>
            <a:pPr lvl="0" fontAlgn="base"/>
            <a:r>
              <a:rPr lang="zh-CN" altLang="en-US" strike="noStrike" noProof="1" smtClean="0"/>
              <a:t>单击此处编辑母版文本样式</a:t>
            </a:r>
            <a:endParaRPr lang="zh-CN" altLang="en-US" strike="noStrike" noProof="1" smtClean="0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 fontAlgn="base"/>
            <a:endParaRPr lang="zh-CN" altLang="en-US" strike="noStrike" noProof="1">
              <a:latin typeface="Arial" pitchFamily="34" charset="0"/>
            </a:endParaRPr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 fontAlgn="base"/>
            <a:endParaRPr lang="zh-CN" altLang="en-US" strike="noStrike" noProof="1">
              <a:latin typeface="Arial" pitchFamily="34" charset="0"/>
            </a:endParaRPr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 fontAlgn="base"/>
            <a:fld id="{9A0DB2DC-4C9A-4742-B13C-FB6460FD3503}" type="slidenum">
              <a:rPr lang="zh-CN" altLang="en-US" strike="noStrike" noProof="1">
                <a:latin typeface="Arial" pitchFamily="34" charset="0"/>
                <a:ea typeface="宋体" panose="02010600030101010101" pitchFamily="2" charset="-122"/>
                <a:cs typeface="+mn-cs"/>
              </a:rPr>
              <a:t/>
            </a:fld>
            <a:endParaRPr lang="zh-CN" altLang="en-US" strike="noStrike" noProof="1">
              <a:latin typeface="Arial" pitchFamily="34" charset="0"/>
            </a:endParaRPr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标题和竖排文字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base"/>
            <a:r>
              <a:rPr lang="zh-CN" altLang="en-US" strike="noStrike" noProof="1" smtClean="0"/>
              <a:t>单击此处编辑母版标题样式</a:t>
            </a:r>
            <a:endParaRPr lang="zh-CN" altLang="en-US" strike="noStrike" noProof="1"/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fontAlgn="base"/>
            <a:r>
              <a:rPr lang="zh-CN" altLang="en-US" strike="noStrike" noProof="1" smtClean="0"/>
              <a:t>单击此处编辑母版文本样式</a:t>
            </a:r>
            <a:endParaRPr lang="zh-CN" altLang="en-US" strike="noStrike" noProof="1" smtClean="0"/>
          </a:p>
          <a:p>
            <a:pPr lvl="1" fontAlgn="base"/>
            <a:r>
              <a:rPr lang="zh-CN" altLang="en-US" strike="noStrike" noProof="1" smtClean="0"/>
              <a:t>第二级</a:t>
            </a:r>
            <a:endParaRPr lang="zh-CN" altLang="en-US" strike="noStrike" noProof="1" smtClean="0"/>
          </a:p>
          <a:p>
            <a:pPr lvl="2" fontAlgn="base"/>
            <a:r>
              <a:rPr lang="zh-CN" altLang="en-US" strike="noStrike" noProof="1" smtClean="0"/>
              <a:t>第三级</a:t>
            </a:r>
            <a:endParaRPr lang="zh-CN" altLang="en-US" strike="noStrike" noProof="1" smtClean="0"/>
          </a:p>
          <a:p>
            <a:pPr lvl="3" fontAlgn="base"/>
            <a:r>
              <a:rPr lang="zh-CN" altLang="en-US" strike="noStrike" noProof="1" smtClean="0"/>
              <a:t>第四级</a:t>
            </a:r>
            <a:endParaRPr lang="zh-CN" altLang="en-US" strike="noStrike" noProof="1" smtClean="0"/>
          </a:p>
          <a:p>
            <a:pPr lvl="4" fontAlgn="base"/>
            <a:r>
              <a:rPr lang="zh-CN" altLang="en-US" strike="noStrike" noProof="1" smtClean="0"/>
              <a:t>第五级</a:t>
            </a:r>
            <a:endParaRPr lang="zh-CN" altLang="en-US" strike="noStrike" noProof="1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 fontAlgn="base"/>
            <a:endParaRPr lang="zh-CN" altLang="en-US" strike="noStrike" noProof="1">
              <a:latin typeface="Arial" pitchFamily="34" charset="0"/>
            </a:endParaRPr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 fontAlgn="base"/>
            <a:endParaRPr lang="zh-CN" altLang="en-US" strike="noStrike" noProof="1">
              <a:latin typeface="Arial" pitchFamily="34" charset="0"/>
            </a:endParaRPr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 fontAlgn="base"/>
            <a:fld id="{9A0DB2DC-4C9A-4742-B13C-FB6460FD3503}" type="slidenum">
              <a:rPr lang="zh-CN" altLang="en-US" strike="noStrike" noProof="1">
                <a:latin typeface="Arial" pitchFamily="34" charset="0"/>
                <a:ea typeface="宋体" panose="02010600030101010101" pitchFamily="2" charset="-122"/>
                <a:cs typeface="+mn-cs"/>
              </a:rPr>
              <a:t/>
            </a:fld>
            <a:endParaRPr lang="zh-CN" altLang="en-US" strike="noStrike" noProof="1">
              <a:latin typeface="Arial" pitchFamily="34" charset="0"/>
            </a:endParaRPr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竖版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竖排标题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pPr fontAlgn="base"/>
            <a:r>
              <a:rPr lang="zh-CN" altLang="en-US" strike="noStrike" noProof="1" smtClean="0"/>
              <a:t>单击此处编辑母版标题样式</a:t>
            </a:r>
            <a:endParaRPr lang="zh-CN" altLang="en-US" strike="noStrike" noProof="1"/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52930" cy="5851525"/>
          </a:xfrm>
        </p:spPr>
        <p:txBody>
          <a:bodyPr vert="eaVert"/>
          <a:lstStyle/>
          <a:p>
            <a:pPr lvl="0" fontAlgn="base"/>
            <a:r>
              <a:rPr lang="zh-CN" altLang="en-US" strike="noStrike" noProof="1" smtClean="0"/>
              <a:t>单击此处编辑母版文本样式</a:t>
            </a:r>
            <a:endParaRPr lang="zh-CN" altLang="en-US" strike="noStrike" noProof="1" smtClean="0"/>
          </a:p>
          <a:p>
            <a:pPr lvl="1" fontAlgn="base"/>
            <a:r>
              <a:rPr lang="zh-CN" altLang="en-US" strike="noStrike" noProof="1" smtClean="0"/>
              <a:t>第二级</a:t>
            </a:r>
            <a:endParaRPr lang="zh-CN" altLang="en-US" strike="noStrike" noProof="1" smtClean="0"/>
          </a:p>
          <a:p>
            <a:pPr lvl="2" fontAlgn="base"/>
            <a:r>
              <a:rPr lang="zh-CN" altLang="en-US" strike="noStrike" noProof="1" smtClean="0"/>
              <a:t>第三级</a:t>
            </a:r>
            <a:endParaRPr lang="zh-CN" altLang="en-US" strike="noStrike" noProof="1" smtClean="0"/>
          </a:p>
          <a:p>
            <a:pPr lvl="3" fontAlgn="base"/>
            <a:r>
              <a:rPr lang="zh-CN" altLang="en-US" strike="noStrike" noProof="1" smtClean="0"/>
              <a:t>第四级</a:t>
            </a:r>
            <a:endParaRPr lang="zh-CN" altLang="en-US" strike="noStrike" noProof="1" smtClean="0"/>
          </a:p>
          <a:p>
            <a:pPr lvl="4" fontAlgn="base"/>
            <a:r>
              <a:rPr lang="zh-CN" altLang="en-US" strike="noStrike" noProof="1" smtClean="0"/>
              <a:t>第五级</a:t>
            </a:r>
            <a:endParaRPr lang="zh-CN" altLang="en-US" strike="noStrike" noProof="1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 fontAlgn="base"/>
            <a:endParaRPr lang="zh-CN" altLang="en-US" strike="noStrike" noProof="1">
              <a:latin typeface="Arial" pitchFamily="34" charset="0"/>
            </a:endParaRPr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 fontAlgn="base"/>
            <a:endParaRPr lang="zh-CN" altLang="en-US" strike="noStrike" noProof="1">
              <a:latin typeface="Arial" pitchFamily="34" charset="0"/>
            </a:endParaRPr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 fontAlgn="base"/>
            <a:fld id="{9A0DB2DC-4C9A-4742-B13C-FB6460FD3503}" type="slidenum">
              <a:rPr lang="zh-CN" altLang="en-US" strike="noStrike" noProof="1">
                <a:latin typeface="Arial" pitchFamily="34" charset="0"/>
                <a:ea typeface="宋体" panose="02010600030101010101" pitchFamily="2" charset="-122"/>
                <a:cs typeface="+mn-cs"/>
              </a:rPr>
              <a:t/>
            </a:fld>
            <a:endParaRPr lang="zh-CN" altLang="en-US" strike="noStrike" noProof="1">
              <a:latin typeface="Arial" pitchFamily="34" charset="0"/>
            </a:endParaRPr>
          </a:p>
        </p:txBody>
      </p:sp>
    </p:spTree>
  </p:cSld>
  <p:clrMapOvr>
    <a:masterClrMapping/>
  </p:clrMapOvr>
  <p:transition/>
  <p:timing/>
</p:sldLayout>
</file>

<file path=ppt/slideLayouts/slideLayout2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bl" preserve="1">
  <p:cSld name="标题和表格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base"/>
            <a:r>
              <a:rPr lang="zh-CN" altLang="en-US" strike="noStrike" noProof="1" smtClean="0"/>
              <a:t>单击此处编辑母版标题样式</a:t>
            </a:r>
            <a:endParaRPr lang="zh-CN" altLang="en-US" strike="noStrike" noProof="1"/>
          </a:p>
        </p:txBody>
      </p:sp>
      <p:sp>
        <p:nvSpPr>
          <p:cNvPr id="3" name="表格占位符 2"/>
          <p:cNvSpPr>
            <a:spLocks noGrp="1"/>
          </p:cNvSpPr>
          <p:nvPr>
            <p:ph type="tbl" idx="1"/>
          </p:nvPr>
        </p:nvSpPr>
        <p:spPr/>
        <p:txBody>
          <a:bodyPr/>
          <a:lstStyle/>
          <a:p>
            <a:pPr fontAlgn="base"/>
            <a:endParaRPr lang="zh-CN" altLang="en-US" strike="noStrike" noProof="1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 fontAlgn="base"/>
            <a:endParaRPr lang="zh-CN" altLang="en-US" strike="noStrike" noProof="1">
              <a:latin typeface="Arial" pitchFamily="34" charset="0"/>
            </a:endParaRPr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 fontAlgn="base"/>
            <a:endParaRPr lang="zh-CN" altLang="en-US" strike="noStrike" noProof="1">
              <a:latin typeface="Arial" pitchFamily="34" charset="0"/>
            </a:endParaRPr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 fontAlgn="base"/>
            <a:fld id="{9A0DB2DC-4C9A-4742-B13C-FB6460FD3503}" type="slidenum">
              <a:rPr lang="zh-CN" altLang="en-US" strike="noStrike" noProof="1">
                <a:latin typeface="Arial" pitchFamily="34" charset="0"/>
                <a:ea typeface="宋体" panose="02010600030101010101" pitchFamily="2" charset="-122"/>
                <a:cs typeface="+mn-cs"/>
              </a:rPr>
              <a:t/>
            </a:fld>
            <a:endParaRPr lang="zh-CN" altLang="en-US" strike="noStrike" noProof="1">
              <a:latin typeface="Arial" pitchFamily="34" charset="0"/>
            </a:endParaRPr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slideLayout" Target="../slideLayouts/slideLayout23.xml" /><Relationship Id="rId13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/>
      <p:sp>
        <p:nvSpPr>
          <p:cNvPr id="1026" name="标题 1025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</a:ln>
        </p:spPr>
        <p:txBody>
          <a:bodyPr anchor="ctr" anchorCtr="0"/>
          <a:lstStyle/>
          <a:p>
            <a:pPr lvl="0" indent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27" name="文本占位符 1026"/>
          <p:cNvSpPr>
            <a:spLocks noGrp="1"/>
          </p:cNvSpPr>
          <p:nvPr>
            <p:ph type="body" idx="5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</a:ln>
        </p:spPr>
        <p:txBody>
          <a:bodyPr anchor="t" anchorCtr="0"/>
          <a:lstStyle/>
          <a:p>
            <a:pPr lvl="0" indent="-342900"/>
            <a:r>
              <a:rPr lang="zh-CN" altLang="en-US"/>
              <a:t>单击此处编辑母版文本样式</a:t>
            </a:r>
            <a:endParaRPr lang="zh-CN" altLang="en-US"/>
          </a:p>
          <a:p>
            <a:pPr lvl="1" indent="-285750"/>
            <a:r>
              <a:rPr lang="zh-CN" altLang="en-US"/>
              <a:t>第二级</a:t>
            </a:r>
            <a:endParaRPr lang="zh-CN" altLang="en-US"/>
          </a:p>
          <a:p>
            <a:pPr lvl="2" indent="-228600"/>
            <a:r>
              <a:rPr lang="zh-CN" altLang="en-US"/>
              <a:t>第三级</a:t>
            </a:r>
            <a:endParaRPr lang="zh-CN" altLang="en-US"/>
          </a:p>
          <a:p>
            <a:pPr lvl="3" indent="-228600"/>
            <a:r>
              <a:rPr lang="zh-CN" altLang="en-US"/>
              <a:t>第四级</a:t>
            </a:r>
            <a:endParaRPr lang="zh-CN" altLang="en-US"/>
          </a:p>
          <a:p>
            <a:pPr lvl="4" indent="-228600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1028" name="日期占位符 1027"/>
          <p:cNvSpPr>
            <a:spLocks noGrp="1"/>
          </p:cNvSpPr>
          <p:nvPr>
            <p:ph type="dt" sz="half" idx="2"/>
          </p:nvPr>
        </p:nvSpPr>
        <p:spPr>
          <a:xfrm>
            <a:off x="457200" y="6245225"/>
            <a:ext cx="2133600" cy="476250"/>
          </a:xfrm>
          <a:prstGeom prst="rect">
            <a:avLst/>
          </a:prstGeom>
          <a:noFill/>
          <a:ln w="9525">
            <a:noFill/>
          </a:ln>
        </p:spPr>
        <p:txBody>
          <a:bodyPr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4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lvl="0" fontAlgn="base"/>
            <a:endParaRPr lang="zh-CN" altLang="en-US" strike="noStrike" noProof="1">
              <a:latin typeface="Arial" pitchFamily="34" charset="0"/>
            </a:endParaRPr>
          </a:p>
        </p:txBody>
      </p:sp>
      <p:sp>
        <p:nvSpPr>
          <p:cNvPr id="1029" name="页脚占位符 1028"/>
          <p:cNvSpPr>
            <a:spLocks noGrp="1"/>
          </p:cNvSpPr>
          <p:nvPr>
            <p:ph type="ftr" sz="quarter" idx="3"/>
          </p:nvPr>
        </p:nvSpPr>
        <p:spPr>
          <a:xfrm>
            <a:off x="3124200" y="6245225"/>
            <a:ext cx="2895600" cy="476250"/>
          </a:xfrm>
          <a:prstGeom prst="rect">
            <a:avLst/>
          </a:prstGeom>
          <a:noFill/>
          <a:ln w="9525">
            <a:noFill/>
          </a:ln>
        </p:spPr>
        <p:txBody>
          <a:bodyPr/>
          <a:lstStyle>
            <a:defPPr>
              <a:defRPr lang="zh-CN"/>
            </a:defPPr>
            <a:lvl1pPr marL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4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lvl="0" fontAlgn="base"/>
            <a:endParaRPr lang="zh-CN" altLang="en-US" strike="noStrike" noProof="1">
              <a:latin typeface="Arial" pitchFamily="34" charset="0"/>
            </a:endParaRPr>
          </a:p>
        </p:txBody>
      </p:sp>
      <p:sp>
        <p:nvSpPr>
          <p:cNvPr id="1030" name="灯片编号占位符 1029"/>
          <p:cNvSpPr>
            <a:spLocks noGrp="1"/>
          </p:cNvSpPr>
          <p:nvPr>
            <p:ph type="sldNum" sz="quarter" idx="4"/>
          </p:nvPr>
        </p:nvSpPr>
        <p:spPr>
          <a:xfrm>
            <a:off x="6553200" y="6245225"/>
            <a:ext cx="2133600" cy="476250"/>
          </a:xfrm>
          <a:prstGeom prst="rect">
            <a:avLst/>
          </a:prstGeom>
          <a:noFill/>
          <a:ln w="9525">
            <a:noFill/>
          </a:ln>
        </p:spPr>
        <p:txBody>
          <a:bodyPr/>
          <a:lstStyle>
            <a:defPPr>
              <a:defRPr lang="zh-CN"/>
            </a:defPPr>
            <a:lvl1pPr marL="0" lvl="0" indent="0" algn="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4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lvl="0" fontAlgn="base"/>
            <a:fld id="{9A0DB2DC-4C9A-4742-B13C-FB6460FD3503}" type="slidenum">
              <a:rPr lang="zh-CN" altLang="en-US" strike="noStrike" noProof="1">
                <a:latin typeface="Arial" pitchFamily="34" charset="0"/>
                <a:ea typeface="宋体" panose="02010600030101010101" pitchFamily="2" charset="-122"/>
                <a:cs typeface="+mn-cs"/>
              </a:rPr>
              <a:t/>
            </a:fld>
            <a:endParaRPr lang="zh-CN" altLang="en-US" strike="noStrike" noProof="1">
              <a:latin typeface="Arial" pitchFamily="34" charset="0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  <p:sldLayoutId id="2147483671" r:id="rId12"/>
  </p:sldLayoutIdLst>
  <p:transition/>
  <p:timing/>
  <p:txStyles>
    <p:titleStyle>
      <a:lvl1pPr marL="0" lvl="0" indent="0" algn="ctr" defTabSz="91440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None/>
        <a:defRPr sz="4400" b="0" i="0" u="none" kern="1200" baseline="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342900" lvl="0" indent="-342900" algn="l" defTabSz="914400" eaLnBrk="1" fontAlgn="base" latinLnBrk="0" hangingPunct="1">
        <a:lnSpc>
          <a:spcPct val="100000"/>
        </a:lnSpc>
        <a:spcBef>
          <a:spcPct val="20000"/>
        </a:spcBef>
        <a:spcAft>
          <a:spcPct val="0"/>
        </a:spcAft>
        <a:buChar char="•"/>
        <a:defRPr sz="3200" b="0" i="0" u="none" kern="1200" baseline="0">
          <a:solidFill>
            <a:schemeClr val="tx1"/>
          </a:solidFill>
          <a:latin typeface="+mn-lt"/>
          <a:ea typeface="+mn-ea"/>
          <a:cs typeface="+mn-cs"/>
        </a:defRPr>
      </a:lvl1pPr>
      <a:lvl2pPr marL="742950" lvl="1" indent="-285750" algn="l" defTabSz="914400" eaLnBrk="1" fontAlgn="base" latinLnBrk="0" hangingPunct="1">
        <a:lnSpc>
          <a:spcPct val="100000"/>
        </a:lnSpc>
        <a:spcBef>
          <a:spcPct val="20000"/>
        </a:spcBef>
        <a:spcAft>
          <a:spcPct val="0"/>
        </a:spcAft>
        <a:buChar char="–"/>
        <a:defRPr sz="2800" b="0" i="0" u="none" kern="1200" baseline="0">
          <a:solidFill>
            <a:schemeClr val="tx1"/>
          </a:solidFill>
          <a:latin typeface="+mn-lt"/>
          <a:ea typeface="+mn-ea"/>
          <a:cs typeface="+mn-cs"/>
        </a:defRPr>
      </a:lvl2pPr>
      <a:lvl3pPr marL="1143000" lvl="2" indent="-228600" algn="l" defTabSz="914400" eaLnBrk="1" fontAlgn="base" latinLnBrk="0" hangingPunct="1">
        <a:lnSpc>
          <a:spcPct val="100000"/>
        </a:lnSpc>
        <a:spcBef>
          <a:spcPct val="20000"/>
        </a:spcBef>
        <a:spcAft>
          <a:spcPct val="0"/>
        </a:spcAft>
        <a:buChar char="•"/>
        <a:defRPr sz="2400" b="0" i="0" u="none" kern="1200" baseline="0">
          <a:solidFill>
            <a:schemeClr val="tx1"/>
          </a:solidFill>
          <a:latin typeface="+mn-lt"/>
          <a:ea typeface="+mn-ea"/>
          <a:cs typeface="+mn-cs"/>
        </a:defRPr>
      </a:lvl3pPr>
      <a:lvl4pPr marL="1600200" lvl="3" indent="-228600" algn="l" defTabSz="914400" eaLnBrk="1" fontAlgn="base" latinLnBrk="0" hangingPunct="1">
        <a:lnSpc>
          <a:spcPct val="100000"/>
        </a:lnSpc>
        <a:spcBef>
          <a:spcPct val="20000"/>
        </a:spcBef>
        <a:spcAft>
          <a:spcPct val="0"/>
        </a:spcAft>
        <a:buChar char="–"/>
        <a:defRPr sz="2000" b="0" i="0" u="none" kern="1200" baseline="0">
          <a:solidFill>
            <a:schemeClr val="tx1"/>
          </a:solidFill>
          <a:latin typeface="+mn-lt"/>
          <a:ea typeface="+mn-ea"/>
          <a:cs typeface="+mn-cs"/>
        </a:defRPr>
      </a:lvl4pPr>
      <a:lvl5pPr marL="2057400" lvl="4" indent="-228600" algn="l" defTabSz="914400" eaLnBrk="1" fontAlgn="base" latinLnBrk="0" hangingPunct="1">
        <a:lnSpc>
          <a:spcPct val="100000"/>
        </a:lnSpc>
        <a:spcBef>
          <a:spcPct val="20000"/>
        </a:spcBef>
        <a:spcAft>
          <a:spcPct val="0"/>
        </a:spcAft>
        <a:buChar char="»"/>
        <a:defRPr sz="2000" b="0" i="0" u="none" kern="1200" baseline="0">
          <a:solidFill>
            <a:schemeClr val="tx1"/>
          </a:solidFill>
          <a:latin typeface="+mn-lt"/>
          <a:ea typeface="+mn-ea"/>
          <a:cs typeface="+mn-cs"/>
        </a:defRPr>
      </a:lvl5pPr>
      <a:lvl6pPr marL="2514600" lvl="5" indent="-228600" algn="l" defTabSz="914400" eaLnBrk="1" fontAlgn="base" latinLnBrk="0" hangingPunct="1">
        <a:lnSpc>
          <a:spcPct val="100000"/>
        </a:lnSpc>
        <a:spcBef>
          <a:spcPct val="20000"/>
        </a:spcBef>
        <a:spcAft>
          <a:spcPct val="0"/>
        </a:spcAft>
        <a:buChar char="»"/>
        <a:defRPr sz="2000" b="0" i="0" u="none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2971800" lvl="6" indent="-228600" algn="l" defTabSz="914400" eaLnBrk="1" fontAlgn="base" latinLnBrk="0" hangingPunct="1">
        <a:lnSpc>
          <a:spcPct val="100000"/>
        </a:lnSpc>
        <a:spcBef>
          <a:spcPct val="20000"/>
        </a:spcBef>
        <a:spcAft>
          <a:spcPct val="0"/>
        </a:spcAft>
        <a:buChar char="»"/>
        <a:defRPr sz="2000" b="0" i="0" u="none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3429000" lvl="7" indent="-228600" algn="l" defTabSz="914400" eaLnBrk="1" fontAlgn="base" latinLnBrk="0" hangingPunct="1">
        <a:lnSpc>
          <a:spcPct val="100000"/>
        </a:lnSpc>
        <a:spcBef>
          <a:spcPct val="20000"/>
        </a:spcBef>
        <a:spcAft>
          <a:spcPct val="0"/>
        </a:spcAft>
        <a:buChar char="»"/>
        <a:defRPr sz="2000" b="0" i="0" u="none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3886200" lvl="8" indent="-228600" algn="l" defTabSz="914400" eaLnBrk="1" fontAlgn="base" latinLnBrk="0" hangingPunct="1">
        <a:lnSpc>
          <a:spcPct val="100000"/>
        </a:lnSpc>
        <a:spcBef>
          <a:spcPct val="20000"/>
        </a:spcBef>
        <a:spcAft>
          <a:spcPct val="0"/>
        </a:spcAft>
        <a:buChar char="»"/>
        <a:defRPr sz="2000" b="0" i="0" u="none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lvl="0" indent="0" algn="l" defTabSz="91440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None/>
        <a:defRPr sz="1800" b="0" i="0" u="none" kern="1200" baseline="0">
          <a:solidFill>
            <a:schemeClr val="tx1"/>
          </a:solidFill>
          <a:latin typeface="+mn-lt"/>
          <a:ea typeface="+mn-ea"/>
          <a:cs typeface="+mn-cs"/>
        </a:defRPr>
      </a:lvl1pPr>
      <a:lvl2pPr marL="457200" lvl="1" indent="0" algn="l" defTabSz="91440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None/>
        <a:defRPr b="0" i="0" u="none" kern="1200" baseline="0">
          <a:solidFill>
            <a:schemeClr val="tx1"/>
          </a:solidFill>
          <a:latin typeface="Arial" pitchFamily="34" charset="0"/>
          <a:ea typeface="宋体" panose="02010600030101010101" pitchFamily="2" charset="-122"/>
          <a:cs typeface="+mn-cs"/>
        </a:defRPr>
      </a:lvl2pPr>
      <a:lvl3pPr marL="914400" lvl="2" indent="0" algn="l" defTabSz="91440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None/>
        <a:defRPr b="0" i="0" u="none" kern="1200" baseline="0">
          <a:solidFill>
            <a:schemeClr val="tx1"/>
          </a:solidFill>
          <a:latin typeface="Arial" pitchFamily="34" charset="0"/>
          <a:ea typeface="宋体" panose="02010600030101010101" pitchFamily="2" charset="-122"/>
          <a:cs typeface="+mn-cs"/>
        </a:defRPr>
      </a:lvl3pPr>
      <a:lvl4pPr marL="1371600" lvl="3" indent="0" algn="l" defTabSz="91440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None/>
        <a:defRPr b="0" i="0" u="none" kern="1200" baseline="0">
          <a:solidFill>
            <a:schemeClr val="tx1"/>
          </a:solidFill>
          <a:latin typeface="Arial" pitchFamily="34" charset="0"/>
          <a:ea typeface="宋体" panose="02010600030101010101" pitchFamily="2" charset="-122"/>
          <a:cs typeface="+mn-cs"/>
        </a:defRPr>
      </a:lvl4pPr>
      <a:lvl5pPr marL="1828800" lvl="4" indent="0" algn="l" defTabSz="91440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None/>
        <a:defRPr b="0" i="0" u="none" kern="1200" baseline="0">
          <a:solidFill>
            <a:schemeClr val="tx1"/>
          </a:solidFill>
          <a:latin typeface="Arial" pitchFamily="34" charset="0"/>
          <a:ea typeface="宋体" panose="02010600030101010101" pitchFamily="2" charset="-122"/>
          <a:cs typeface="+mn-cs"/>
        </a:defRPr>
      </a:lvl5pPr>
      <a:lvl6pPr marL="2286000" lvl="5" indent="0" algn="l" defTabSz="91440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None/>
        <a:defRPr b="0" i="0" u="none" kern="1200" baseline="0">
          <a:solidFill>
            <a:schemeClr val="tx1"/>
          </a:solidFill>
          <a:latin typeface="Arial" pitchFamily="34" charset="0"/>
          <a:ea typeface="宋体" panose="02010600030101010101" pitchFamily="2" charset="-122"/>
          <a:cs typeface="+mn-cs"/>
        </a:defRPr>
      </a:lvl6pPr>
      <a:lvl7pPr marL="2743200" lvl="6" indent="0" algn="l" defTabSz="91440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None/>
        <a:defRPr b="0" i="0" u="none" kern="1200" baseline="0">
          <a:solidFill>
            <a:schemeClr val="tx1"/>
          </a:solidFill>
          <a:latin typeface="Arial" pitchFamily="34" charset="0"/>
          <a:ea typeface="宋体" panose="02010600030101010101" pitchFamily="2" charset="-122"/>
          <a:cs typeface="+mn-cs"/>
        </a:defRPr>
      </a:lvl7pPr>
      <a:lvl8pPr marL="3200400" lvl="7" indent="0" algn="l" defTabSz="91440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None/>
        <a:defRPr b="0" i="0" u="none" kern="1200" baseline="0">
          <a:solidFill>
            <a:schemeClr val="tx1"/>
          </a:solidFill>
          <a:latin typeface="Arial" pitchFamily="34" charset="0"/>
          <a:ea typeface="宋体" panose="02010600030101010101" pitchFamily="2" charset="-122"/>
          <a:cs typeface="+mn-cs"/>
        </a:defRPr>
      </a:lvl8pPr>
      <a:lvl9pPr marL="3657600" lvl="8" indent="0" algn="l" defTabSz="91440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None/>
        <a:defRPr b="0" i="0" u="none" kern="1200" baseline="0">
          <a:solidFill>
            <a:schemeClr val="tx1"/>
          </a:solidFill>
          <a:latin typeface="Arial" pitchFamily="34" charset="0"/>
          <a:ea typeface="宋体" panose="02010600030101010101" pitchFamily="2" charset="-122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Relationship Id="rId4" Type="http://schemas.openxmlformats.org/officeDocument/2006/relationships/image" Target="../media/image1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1.xml" /><Relationship Id="rId3" Type="http://schemas.openxmlformats.org/officeDocument/2006/relationships/image" Target="../media/image1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2.xml" /><Relationship Id="rId3" Type="http://schemas.openxmlformats.org/officeDocument/2006/relationships/image" Target="../media/image1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3.xml" /><Relationship Id="rId2" Type="http://schemas.openxmlformats.org/officeDocument/2006/relationships/image" Target="../media/image1.jpe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3.xml" /><Relationship Id="rId2" Type="http://schemas.openxmlformats.org/officeDocument/2006/relationships/image" Target="../media/image1.jpe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3.xml" /><Relationship Id="rId2" Type="http://schemas.openxmlformats.org/officeDocument/2006/relationships/image" Target="../media/image1.jpeg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5600403320501005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1">
          <a:blip r:embed="rId2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073" name="Rectangle 2"/>
          <p:cNvSpPr>
            <a:spLocks noGrp="1"/>
          </p:cNvSpPr>
          <p:nvPr>
            <p:ph type="ctrTitle"/>
          </p:nvPr>
        </p:nvSpPr>
        <p:spPr>
          <a:xfrm>
            <a:off x="539750" y="2349500"/>
            <a:ext cx="7772400" cy="1470025"/>
          </a:xfrm>
        </p:spPr>
        <p:txBody>
          <a:bodyPr vert="horz" wrap="square" lIns="91440" tIns="45720" rIns="91440" bIns="45720" anchor="ctr" anchorCtr="0"/>
          <a:lstStyle/>
          <a:p>
            <a:pPr defTabSz="914400">
              <a:buClrTx/>
              <a:buSzTx/>
              <a:buFontTx/>
              <a:buNone/>
            </a:pPr>
            <a:r>
              <a:rPr lang="zh-CN" altLang="en-US" sz="4400" kern="1200" baseline="0">
                <a:latin typeface="仿宋_GB2312" pitchFamily="49" charset="-122"/>
                <a:ea typeface="仿宋_GB2312" pitchFamily="49" charset="-122"/>
                <a:cs typeface="+mj-cs"/>
              </a:rPr>
              <a:t>胆总管结石护理查房</a:t>
            </a:r>
            <a:endParaRPr lang="zh-CN" altLang="en-US" sz="4400" kern="1200" baseline="0">
              <a:latin typeface="仿宋_GB2312" pitchFamily="49" charset="-122"/>
              <a:ea typeface="仿宋_GB2312" pitchFamily="49" charset="-122"/>
              <a:cs typeface="+mj-cs"/>
            </a:endParaRPr>
          </a:p>
        </p:txBody>
      </p:sp>
      <p:sp>
        <p:nvSpPr>
          <p:cNvPr id="3074" name="Rectangle 3"/>
          <p:cNvSpPr>
            <a:spLocks noGrp="1"/>
          </p:cNvSpPr>
          <p:nvPr>
            <p:ph type="subTitle" idx="1"/>
          </p:nvPr>
        </p:nvSpPr>
        <p:spPr>
          <a:xfrm>
            <a:off x="1476375" y="3500438"/>
            <a:ext cx="6400800" cy="1752600"/>
          </a:xfrm>
        </p:spPr>
        <p:txBody>
          <a:bodyPr vert="horz" wrap="square" lIns="91440" tIns="45720" rIns="91440" bIns="45720" anchor="t" anchorCtr="0"/>
          <a:lstStyle/>
          <a:p>
            <a:pPr defTabSz="914400">
              <a:buClrTx/>
              <a:buSzTx/>
              <a:buFontTx/>
            </a:pPr>
            <a:endParaRPr lang="zh-CN" altLang="en-US" sz="2800" kern="1200" baseline="0">
              <a:latin typeface="仿宋_GB2312" pitchFamily="49" charset="-122"/>
              <a:ea typeface="仿宋_GB2312" pitchFamily="49" charset="-122"/>
              <a:cs typeface="+mn-cs"/>
            </a:endParaRPr>
          </a:p>
          <a:p>
            <a:pPr defTabSz="914400">
              <a:buClrTx/>
              <a:buSzTx/>
              <a:buFontTx/>
            </a:pPr>
            <a:endParaRPr lang="zh-CN" altLang="en-US" sz="2800" kern="1200" baseline="0">
              <a:latin typeface="仿宋_GB2312" pitchFamily="49" charset="-122"/>
              <a:ea typeface="仿宋_GB2312" pitchFamily="49" charset="-122"/>
              <a:cs typeface="+mn-cs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1">
          <a:blip r:embed="rId2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097" name="文本占位符 25602"/>
          <p:cNvSpPr>
            <a:spLocks noGrp="1"/>
          </p:cNvSpPr>
          <p:nvPr>
            <p:ph idx="1"/>
          </p:nvPr>
        </p:nvSpPr>
        <p:spPr>
          <a:xfrm>
            <a:off x="457200" y="935038"/>
            <a:ext cx="8229600" cy="5191125"/>
          </a:xfrm>
        </p:spPr>
        <p:txBody>
          <a:bodyPr anchor="t" anchorCtr="0"/>
          <a:lstStyle/>
          <a:p>
            <a:r>
              <a:rPr lang="zh-CN" altLang="zh-CN" sz="2800"/>
              <a:t>胆总管结石是位于胆总管内的急性或慢性结石性疾病，好发于胆总管下端。根据其来源可分为原发性胆总管结石和继发性胆总管结石。在胆管内形成的结石成为原发性胆囊结石，其形成与胆道感染、胆汁淤积、胆道蛔虫密切有关。胆管内结石来自胆囊者，称之为继发性胆管结石，以胆固醇结石多见。胆总管结石通常会导致患者出现黄疸、高热、寒战等症况。该病的治疗通常采用微创治疗方法，通过手术治疗的方法，患者的预后佳，创伤小。</a:t>
            </a:r>
            <a:endParaRPr lang="zh-CN" altLang="zh-CN" sz="2800"/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1">
          <a:blip r:embed="rId4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5121" name="图片 16385" descr="肝胆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79388" y="981075"/>
            <a:ext cx="3857625" cy="5141913"/>
          </a:xfrm>
          <a:prstGeom prst="rect">
            <a:avLst/>
          </a:prstGeom>
          <a:noFill/>
          <a:ln w="9525">
            <a:noFill/>
          </a:ln>
        </p:spPr>
      </p:pic>
      <p:pic>
        <p:nvPicPr>
          <p:cNvPr id="5122" name="图片 99"/>
          <p:cNvPicPr/>
          <p:nvPr/>
        </p:nvPicPr>
        <p:blipFill>
          <a:blip r:embed="rId3"/>
          <a:stretch>
            <a:fillRect/>
          </a:stretch>
        </p:blipFill>
        <p:spPr>
          <a:xfrm>
            <a:off x="4284663" y="981075"/>
            <a:ext cx="4786312" cy="5114925"/>
          </a:xfrm>
          <a:prstGeom prst="rect">
            <a:avLst/>
          </a:prstGeom>
          <a:noFill/>
          <a:ln w="9525">
            <a:noFill/>
          </a:ln>
        </p:spPr>
      </p:pic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1">
          <a:blip r:embed="rId2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145" name="标题 1"/>
          <p:cNvSpPr>
            <a:spLocks noGrp="1"/>
          </p:cNvSpPr>
          <p:nvPr>
            <p:ph type="title"/>
          </p:nvPr>
        </p:nvSpPr>
        <p:spPr/>
        <p:txBody>
          <a:bodyPr anchor="ctr" anchorCtr="0"/>
          <a:lstStyle/>
          <a:p>
            <a:endParaRPr lang="zh-CN" altLang="en-US"/>
          </a:p>
        </p:txBody>
      </p:sp>
      <p:sp>
        <p:nvSpPr>
          <p:cNvPr id="5122" name="内容占位符 2"/>
          <p:cNvSpPr>
            <a:spLocks noGrp="1"/>
          </p:cNvSpPr>
          <p:nvPr>
            <p:ph idx="1"/>
          </p:nvPr>
        </p:nvSpPr>
        <p:spPr/>
        <p:txBody>
          <a:bodyPr anchor="t"/>
          <a:lstStyle/>
          <a:p>
            <a:pPr marL="342900" marR="0" indent="-342900" algn="l" defTabSz="914400" rtl="0" eaLnBrk="1" fontAlgn="base" latinLnBrk="0" hangingPunct="1">
              <a:lnSpc>
                <a:spcPct val="9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</a:pPr>
            <a:r>
              <a:rPr kumimoji="0" lang="zh-CN" altLang="en-US" sz="2800" b="0" i="0" u="none" strike="noStrike" kern="1200" cap="none" spc="0" normalizeH="0" baseline="0" noProof="1">
                <a:solidFill>
                  <a:schemeClr val="tx1"/>
                </a:solidFill>
                <a:latin typeface="宋体" panose="02010600030101010101" pitchFamily="2" charset="-122"/>
                <a:ea typeface="+mn-ea"/>
                <a:cs typeface="+mn-cs"/>
              </a:rPr>
              <a:t>床号：</a:t>
            </a:r>
            <a:r>
              <a:rPr kumimoji="0" lang="en-US" altLang="zh-CN" sz="2800" b="0" i="0" u="none" strike="noStrike" kern="1200" cap="none" spc="0" normalizeH="0" baseline="0" noProof="1">
                <a:solidFill>
                  <a:schemeClr val="tx1"/>
                </a:solidFill>
                <a:latin typeface="宋体" panose="02010600030101010101" pitchFamily="2" charset="-122"/>
                <a:ea typeface="+mn-ea"/>
                <a:cs typeface="+mn-cs"/>
              </a:rPr>
              <a:t>1</a:t>
            </a:r>
            <a:r>
              <a:rPr kumimoji="0" lang="zh-CN" altLang="zh-CN" sz="2800" b="0" i="0" u="none" strike="noStrike" kern="1200" cap="none" spc="0" normalizeH="0" baseline="0" noProof="1">
                <a:solidFill>
                  <a:schemeClr val="tx1"/>
                </a:solidFill>
                <a:latin typeface="+mn-lt"/>
                <a:ea typeface="+mn-ea"/>
                <a:cs typeface="+mn-cs"/>
              </a:rPr>
              <a:t>床 </a:t>
            </a:r>
            <a:endParaRPr kumimoji="0" lang="zh-CN" altLang="zh-CN" sz="2800" b="0" i="0" u="none" strike="noStrike" kern="1200" cap="none" spc="0" normalizeH="0" baseline="0" noProof="1">
              <a:solidFill>
                <a:schemeClr val="tx1"/>
              </a:solidFill>
              <a:latin typeface="+mn-lt"/>
              <a:ea typeface="+mn-ea"/>
              <a:cs typeface="+mn-cs"/>
            </a:endParaRPr>
          </a:p>
          <a:p>
            <a:pPr marL="342900" marR="0" indent="-342900" algn="l" defTabSz="914400" rtl="0" eaLnBrk="1" fontAlgn="base" latinLnBrk="0" hangingPunct="1">
              <a:lnSpc>
                <a:spcPct val="9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</a:pPr>
            <a:r>
              <a:rPr kumimoji="0" lang="zh-CN" altLang="zh-CN" sz="2800" b="0" i="0" u="none" strike="noStrike" kern="1200" cap="none" spc="0" normalizeH="0" baseline="0" noProof="1">
                <a:solidFill>
                  <a:schemeClr val="tx1"/>
                </a:solidFill>
                <a:latin typeface="+mn-lt"/>
                <a:ea typeface="+mn-ea"/>
                <a:cs typeface="+mn-cs"/>
              </a:rPr>
              <a:t>患者：</a:t>
            </a:r>
            <a:endParaRPr kumimoji="0" lang="zh-CN" altLang="zh-CN" sz="2800" b="0" i="0" u="none" strike="noStrike" kern="1200" cap="none" spc="0" normalizeH="0" baseline="0" noProof="1">
              <a:solidFill>
                <a:schemeClr val="tx1"/>
              </a:solidFill>
              <a:latin typeface="+mn-lt"/>
              <a:ea typeface="+mn-ea"/>
              <a:cs typeface="+mn-cs"/>
            </a:endParaRPr>
          </a:p>
          <a:p>
            <a:pPr marL="342900" marR="0" indent="-342900" algn="l" defTabSz="914400" rtl="0" eaLnBrk="1" fontAlgn="base" latinLnBrk="0" hangingPunct="1">
              <a:lnSpc>
                <a:spcPct val="9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</a:pPr>
            <a:r>
              <a:rPr kumimoji="0" lang="zh-CN" altLang="zh-CN" sz="2800" b="0" i="0" u="none" strike="noStrike" kern="1200" cap="none" spc="0" normalizeH="0" baseline="0" noProof="1">
                <a:solidFill>
                  <a:schemeClr val="tx1"/>
                </a:solidFill>
                <a:latin typeface="+mn-lt"/>
                <a:ea typeface="+mn-ea"/>
                <a:cs typeface="+mn-cs"/>
              </a:rPr>
              <a:t>性别：男  </a:t>
            </a:r>
            <a:endParaRPr kumimoji="0" lang="zh-CN" altLang="zh-CN" sz="2800" b="0" i="0" u="none" strike="noStrike" kern="1200" cap="none" spc="0" normalizeH="0" baseline="0" noProof="1">
              <a:solidFill>
                <a:schemeClr val="tx1"/>
              </a:solidFill>
              <a:latin typeface="+mn-lt"/>
              <a:ea typeface="+mn-ea"/>
              <a:cs typeface="+mn-cs"/>
            </a:endParaRPr>
          </a:p>
          <a:p>
            <a:pPr marL="342900" marR="0" indent="-342900" algn="l" defTabSz="914400" rtl="0" eaLnBrk="1" fontAlgn="base" latinLnBrk="0" hangingPunct="1">
              <a:lnSpc>
                <a:spcPct val="9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</a:pPr>
            <a:r>
              <a:rPr kumimoji="0" lang="zh-CN" altLang="zh-CN" sz="2800" b="0" i="0" u="none" strike="noStrike" kern="1200" cap="none" spc="0" normalizeH="0" baseline="0" noProof="1">
                <a:solidFill>
                  <a:schemeClr val="tx1"/>
                </a:solidFill>
                <a:latin typeface="+mn-lt"/>
                <a:ea typeface="+mn-ea"/>
                <a:cs typeface="+mn-cs"/>
              </a:rPr>
              <a:t>年龄：</a:t>
            </a:r>
            <a:r>
              <a:rPr kumimoji="0" lang="en-US" altLang="zh-CN" sz="2800" b="0" i="0" u="none" strike="noStrike" kern="1200" cap="none" spc="0" normalizeH="0" baseline="0" noProof="1">
                <a:solidFill>
                  <a:schemeClr val="tx1"/>
                </a:solidFill>
                <a:latin typeface="+mn-lt"/>
                <a:ea typeface="+mn-ea"/>
                <a:cs typeface="+mn-cs"/>
              </a:rPr>
              <a:t>68</a:t>
            </a:r>
            <a:r>
              <a:rPr kumimoji="0" lang="zh-CN" altLang="zh-CN" sz="2800" b="0" i="0" u="none" strike="noStrike" kern="1200" cap="none" spc="0" normalizeH="0" baseline="0" noProof="1">
                <a:solidFill>
                  <a:schemeClr val="tx1"/>
                </a:solidFill>
                <a:latin typeface="+mn-lt"/>
                <a:ea typeface="+mn-ea"/>
                <a:cs typeface="+mn-cs"/>
              </a:rPr>
              <a:t>岁</a:t>
            </a:r>
            <a:endParaRPr kumimoji="0" lang="zh-CN" altLang="en-US" sz="2800" b="0" i="0" u="none" strike="noStrike" kern="1200" cap="none" spc="0" normalizeH="0" baseline="0" noProof="1">
              <a:solidFill>
                <a:schemeClr val="tx1"/>
              </a:solidFill>
              <a:latin typeface="宋体" panose="02010600030101010101" pitchFamily="2" charset="-122"/>
              <a:ea typeface="+mn-ea"/>
              <a:cs typeface="+mn-cs"/>
            </a:endParaRPr>
          </a:p>
          <a:p>
            <a:pPr marL="342900" marR="0" indent="-342900" algn="l" defTabSz="914400" rtl="0" eaLnBrk="1" fontAlgn="base" latinLnBrk="0" hangingPunct="1">
              <a:lnSpc>
                <a:spcPct val="9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</a:pPr>
            <a:r>
              <a:rPr kumimoji="0" lang="zh-CN" altLang="zh-CN" sz="2800" b="0" i="0" u="none" strike="noStrike" kern="1200" cap="none" spc="0" normalizeH="0" baseline="0" noProof="1">
                <a:solidFill>
                  <a:schemeClr val="tx1"/>
                </a:solidFill>
                <a:latin typeface="+mn-lt"/>
                <a:ea typeface="+mn-ea"/>
                <a:cs typeface="+mn-cs"/>
              </a:rPr>
              <a:t>入院时间：202</a:t>
            </a:r>
            <a:r>
              <a:rPr kumimoji="0" lang="en-US" altLang="zh-CN" sz="2800" b="0" i="0" u="none" strike="noStrike" kern="1200" cap="none" spc="0" normalizeH="0" baseline="0" noProof="1">
                <a:solidFill>
                  <a:schemeClr val="tx1"/>
                </a:solidFill>
                <a:latin typeface="+mn-lt"/>
                <a:ea typeface="+mn-ea"/>
                <a:cs typeface="+mn-cs"/>
              </a:rPr>
              <a:t>2</a:t>
            </a:r>
            <a:r>
              <a:rPr kumimoji="0" lang="zh-CN" altLang="zh-CN" sz="2800" b="0" i="0" u="none" strike="noStrike" kern="1200" cap="none" spc="0" normalizeH="0" baseline="0" noProof="1">
                <a:solidFill>
                  <a:schemeClr val="tx1"/>
                </a:solidFill>
                <a:latin typeface="+mn-lt"/>
                <a:ea typeface="+mn-ea"/>
                <a:cs typeface="+mn-cs"/>
              </a:rPr>
              <a:t>-</a:t>
            </a:r>
            <a:r>
              <a:rPr kumimoji="0" lang="en-US" altLang="zh-CN" sz="2800" b="0" i="0" u="none" strike="noStrike" kern="1200" cap="none" spc="0" normalizeH="0" baseline="0" noProof="1">
                <a:solidFill>
                  <a:schemeClr val="tx1"/>
                </a:solidFill>
                <a:latin typeface="+mn-lt"/>
                <a:ea typeface="+mn-ea"/>
                <a:cs typeface="+mn-cs"/>
              </a:rPr>
              <a:t>5</a:t>
            </a:r>
            <a:r>
              <a:rPr kumimoji="0" lang="zh-CN" altLang="zh-CN" sz="2800" b="0" i="0" u="none" strike="noStrike" kern="1200" cap="none" spc="0" normalizeH="0" baseline="0" noProof="1">
                <a:solidFill>
                  <a:schemeClr val="tx1"/>
                </a:solidFill>
                <a:latin typeface="+mn-lt"/>
                <a:ea typeface="+mn-ea"/>
                <a:cs typeface="+mn-cs"/>
              </a:rPr>
              <a:t>-</a:t>
            </a:r>
            <a:r>
              <a:rPr kumimoji="0" lang="en-US" altLang="zh-CN" sz="2800" b="0" i="0" u="none" strike="noStrike" kern="1200" cap="none" spc="0" normalizeH="0" baseline="0" noProof="1">
                <a:solidFill>
                  <a:schemeClr val="tx1"/>
                </a:solidFill>
                <a:latin typeface="+mn-lt"/>
                <a:ea typeface="+mn-ea"/>
                <a:cs typeface="+mn-cs"/>
              </a:rPr>
              <a:t>9</a:t>
            </a:r>
            <a:r>
              <a:rPr kumimoji="0" lang="zh-CN" altLang="zh-CN" sz="2800" b="0" i="0" u="none" strike="noStrike" kern="1200" cap="none" spc="0" normalizeH="0" baseline="0" noProof="1">
                <a:solidFill>
                  <a:schemeClr val="tx1"/>
                </a:solidFill>
                <a:latin typeface="+mn-lt"/>
                <a:ea typeface="+mn-ea"/>
                <a:cs typeface="+mn-cs"/>
              </a:rPr>
              <a:t>-</a:t>
            </a:r>
            <a:r>
              <a:rPr kumimoji="0" lang="en-US" altLang="zh-CN" sz="2800" b="0" i="0" u="none" strike="noStrike" kern="1200" cap="none" spc="0" normalizeH="0" baseline="0" noProof="1">
                <a:solidFill>
                  <a:schemeClr val="tx1"/>
                </a:solidFill>
                <a:latin typeface="+mn-lt"/>
                <a:ea typeface="+mn-ea"/>
                <a:cs typeface="+mn-cs"/>
              </a:rPr>
              <a:t>21:37</a:t>
            </a:r>
            <a:endParaRPr kumimoji="0" lang="en-US" altLang="zh-CN" sz="2800" b="0" i="0" u="none" strike="noStrike" kern="1200" cap="none" spc="0" normalizeH="0" baseline="0" noProof="1">
              <a:solidFill>
                <a:schemeClr val="tx1"/>
              </a:solidFill>
              <a:latin typeface="+mn-lt"/>
              <a:ea typeface="+mn-ea"/>
              <a:cs typeface="+mn-cs"/>
            </a:endParaRPr>
          </a:p>
          <a:p>
            <a:pPr marL="342900" marR="0" indent="-342900" algn="l" defTabSz="914400" rtl="0" eaLnBrk="1" fontAlgn="base" latinLnBrk="0" hangingPunct="1">
              <a:lnSpc>
                <a:spcPct val="9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</a:pPr>
            <a:r>
              <a:rPr kumimoji="0" lang="zh-CN" altLang="zh-CN" sz="2800" b="0" i="0" u="none" strike="noStrike" kern="1200" cap="none" spc="0" normalizeH="0" baseline="0" noProof="1">
                <a:solidFill>
                  <a:schemeClr val="tx1"/>
                </a:solidFill>
                <a:latin typeface="+mn-lt"/>
                <a:ea typeface="+mn-ea"/>
                <a:cs typeface="+mn-cs"/>
              </a:rPr>
              <a:t>入院诊断：</a:t>
            </a:r>
            <a:r>
              <a:rPr lang="zh-CN" altLang="zh-CN" sz="2800" strike="noStrike" noProof="1">
                <a:sym typeface="+mn-ea"/>
              </a:rPr>
              <a:t>1.胆总管结石伴急性胆管炎</a:t>
            </a:r>
            <a:endParaRPr lang="zh-CN" altLang="zh-CN" sz="2800" strike="noStrike" noProof="1">
              <a:sym typeface="+mn-ea"/>
            </a:endParaRPr>
          </a:p>
          <a:p>
            <a:pPr marL="342900" marR="0" indent="-342900" algn="l" defTabSz="914400" rtl="0" eaLnBrk="1" fontAlgn="base" latinLnBrk="0" hangingPunct="1">
              <a:lnSpc>
                <a:spcPct val="9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</a:pPr>
            <a:r>
              <a:rPr lang="zh-CN" altLang="zh-CN" sz="2800" strike="noStrike" noProof="1">
                <a:sym typeface="+mn-ea"/>
              </a:rPr>
              <a:t>2.肝内胆管结石伴胆管炎</a:t>
            </a:r>
            <a:endParaRPr lang="zh-CN" altLang="zh-CN" sz="2800" strike="noStrike" noProof="1">
              <a:sym typeface="+mn-ea"/>
            </a:endParaRPr>
          </a:p>
          <a:p>
            <a:pPr marL="342900" marR="0" indent="-342900" algn="l" defTabSz="914400" rtl="0" eaLnBrk="1" fontAlgn="base" latinLnBrk="0" hangingPunct="1">
              <a:lnSpc>
                <a:spcPct val="9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</a:pPr>
            <a:r>
              <a:rPr lang="zh-CN" altLang="zh-CN" sz="2800" strike="noStrike" noProof="1">
                <a:sym typeface="+mn-ea"/>
              </a:rPr>
              <a:t>3.胆道术后</a:t>
            </a:r>
            <a:endParaRPr lang="zh-CN" altLang="zh-CN" sz="2800" strike="noStrike" noProof="1">
              <a:sym typeface="+mn-ea"/>
            </a:endParaRPr>
          </a:p>
          <a:p>
            <a:pPr marL="342900" marR="0" indent="-342900" algn="l" defTabSz="914400" rtl="0" eaLnBrk="1" fontAlgn="base" latinLnBrk="0" hangingPunct="1">
              <a:lnSpc>
                <a:spcPct val="9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</a:pPr>
            <a:r>
              <a:rPr lang="zh-CN" altLang="zh-CN" sz="2800" strike="noStrike" noProof="1">
                <a:sym typeface="+mn-ea"/>
              </a:rPr>
              <a:t>4.胆囊术后</a:t>
            </a:r>
            <a:endParaRPr lang="zh-CN" altLang="zh-CN" sz="2800" strike="noStrike" noProof="1">
              <a:sym typeface="+mn-ea"/>
            </a:endParaRPr>
          </a:p>
          <a:p>
            <a:pPr marL="342900" marR="0" indent="-342900" algn="l" defTabSz="914400" rtl="0" eaLnBrk="1" fontAlgn="base" latinLnBrk="0" hangingPunct="1">
              <a:lnSpc>
                <a:spcPct val="9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</a:pPr>
            <a:r>
              <a:rPr lang="zh-CN" altLang="zh-CN" sz="2800" strike="noStrike" noProof="1">
                <a:sym typeface="+mn-ea"/>
              </a:rPr>
              <a:t>5.支气管炎</a:t>
            </a:r>
            <a:endParaRPr lang="zh-CN" altLang="zh-CN" sz="2800" strike="noStrike" noProof="1">
              <a:sym typeface="+mn-ea"/>
            </a:endParaRPr>
          </a:p>
          <a:p>
            <a:pPr marL="342900" marR="0" indent="-342900" algn="l" defTabSz="914400" rtl="0" eaLnBrk="1" fontAlgn="base" latinLnBrk="0" hangingPunct="1">
              <a:lnSpc>
                <a:spcPct val="9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</a:pPr>
            <a:r>
              <a:rPr lang="zh-CN" altLang="zh-CN" sz="2800" strike="noStrike" noProof="1">
                <a:sym typeface="+mn-ea"/>
              </a:rPr>
              <a:t>6.孤立性肺结节(左肺)</a:t>
            </a:r>
            <a:endParaRPr lang="zh-CN" altLang="zh-CN" sz="2800" strike="noStrike" noProof="1">
              <a:sym typeface="+mn-ea"/>
            </a:endParaRPr>
          </a:p>
          <a:p>
            <a:pPr marL="0" marR="0" indent="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zh-CN" sz="2800" b="0" i="0" u="none" strike="noStrike" kern="1200" cap="none" spc="0" normalizeH="0" baseline="0" noProof="1">
              <a:solidFill>
                <a:schemeClr val="tx1"/>
              </a:solidFill>
              <a:latin typeface="+mn-lt"/>
              <a:ea typeface="+mn-ea"/>
              <a:cs typeface="+mn-cs"/>
            </a:endParaRPr>
          </a:p>
          <a:p>
            <a:pPr marL="342900" marR="0" indent="-342900" algn="l" defTabSz="914400" rtl="0" eaLnBrk="1" fontAlgn="base" latinLnBrk="0" hangingPunct="1">
              <a:lnSpc>
                <a:spcPct val="9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</a:pPr>
            <a:endParaRPr kumimoji="0" lang="zh-CN" altLang="zh-CN" sz="2800" b="0" i="0" u="none" strike="noStrike" kern="1200" cap="none" spc="0" normalizeH="0" baseline="0" noProof="1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1">
          <a:blip r:embed="rId2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169" name="文本占位符 30722"/>
          <p:cNvSpPr>
            <a:spLocks noGrp="1"/>
          </p:cNvSpPr>
          <p:nvPr>
            <p:ph idx="1"/>
          </p:nvPr>
        </p:nvSpPr>
        <p:spPr>
          <a:xfrm>
            <a:off x="468313" y="765175"/>
            <a:ext cx="8229600" cy="5899150"/>
          </a:xfrm>
        </p:spPr>
        <p:txBody>
          <a:bodyPr anchor="t" anchorCtr="0"/>
          <a:lstStyle/>
          <a:p>
            <a:r>
              <a:rPr lang="zh-CN" altLang="en-US" sz="2800" b="1"/>
              <a:t>主  诉</a:t>
            </a:r>
            <a:r>
              <a:rPr lang="en-US" altLang="zh-CN" sz="2800" b="1"/>
              <a:t>:</a:t>
            </a:r>
            <a:r>
              <a:rPr lang="zh-CN" altLang="zh-CN" sz="2800"/>
              <a:t>上腹部反复疼痛3年，再发加重5小时。</a:t>
            </a:r>
            <a:endParaRPr lang="zh-CN" altLang="zh-CN" sz="2800"/>
          </a:p>
          <a:p>
            <a:r>
              <a:rPr lang="zh-CN" altLang="en-US" sz="2800" b="1"/>
              <a:t>现病史：</a:t>
            </a:r>
            <a:r>
              <a:rPr lang="zh-CN" altLang="zh-CN" sz="2800"/>
              <a:t>患者自诉于3年前无明显诱因出现上腹部疼痛，呈持续性胀痛，反复发作，多可自行好转，5小时前再次出现上腹部疼痛，较以往疼痛剧烈，疼痛不向他处放射，无恶心、呕吐，无发热，无咳嗽、咳痰，无胸闷、气紧，无心慌、心悸，患者今为求治疗来我院诊治，拟“胆总管结石伴急性胆管炎”收入我科。发病以来，患者精神可，睡眠、进食欠佳，大小便正常。</a:t>
            </a:r>
            <a:endParaRPr lang="zh-CN" altLang="zh-CN" sz="2800"/>
          </a:p>
          <a:p>
            <a:r>
              <a:rPr lang="zh-CN" altLang="en-US" sz="2800" b="1"/>
              <a:t>既往史</a:t>
            </a:r>
            <a:r>
              <a:rPr lang="en-US" altLang="zh-CN" sz="2800" b="1"/>
              <a:t>:</a:t>
            </a:r>
            <a:r>
              <a:rPr lang="en-US" altLang="zh-CN" sz="2800"/>
              <a:t> </a:t>
            </a:r>
            <a:r>
              <a:rPr lang="zh-CN" altLang="en-US" sz="2800">
                <a:latin typeface="仿宋_GB2312" pitchFamily="49" charset="-122"/>
                <a:ea typeface="仿宋_GB2312" pitchFamily="49" charset="-122"/>
                <a:sym typeface="宋体" panose="02010600030101010101" pitchFamily="2" charset="-122"/>
              </a:rPr>
              <a:t>20余年前行“胆总管结石切开取石、胆囊切除术（具体不详），无过敏史。</a:t>
            </a:r>
            <a:endParaRPr lang="zh-CN" altLang="en-US" sz="2800">
              <a:latin typeface="仿宋_GB2312" pitchFamily="49" charset="-122"/>
              <a:ea typeface="仿宋_GB2312" pitchFamily="49" charset="-122"/>
              <a:sym typeface="宋体" panose="02010600030101010101" pitchFamily="2" charset="-122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1">
          <a:blip r:embed="rId2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193" name="标题 1"/>
          <p:cNvSpPr>
            <a:spLocks noGrp="1"/>
          </p:cNvSpPr>
          <p:nvPr>
            <p:ph type="title"/>
          </p:nvPr>
        </p:nvSpPr>
        <p:spPr>
          <a:xfrm>
            <a:off x="457200" y="558800"/>
            <a:ext cx="8229600" cy="1117600"/>
          </a:xfrm>
        </p:spPr>
        <p:txBody>
          <a:bodyPr anchor="ctr" anchorCtr="0"/>
          <a:lstStyle/>
          <a:p>
            <a:r>
              <a:rPr lang="zh-CN" altLang="zh-CN" sz="3600" b="1">
                <a:solidFill>
                  <a:schemeClr val="tx1"/>
                </a:solidFill>
              </a:rPr>
              <a:t>专科情况</a:t>
            </a:r>
            <a:endParaRPr lang="zh-CN" altLang="zh-CN" sz="3600" b="1">
              <a:solidFill>
                <a:schemeClr val="tx1"/>
              </a:solidFill>
            </a:endParaRPr>
          </a:p>
        </p:txBody>
      </p:sp>
      <p:sp>
        <p:nvSpPr>
          <p:cNvPr id="8194" name="内容占位符 2"/>
          <p:cNvSpPr>
            <a:spLocks noGrp="1"/>
          </p:cNvSpPr>
          <p:nvPr>
            <p:ph idx="1"/>
          </p:nvPr>
        </p:nvSpPr>
        <p:spPr>
          <a:xfrm>
            <a:off x="457200" y="1973263"/>
            <a:ext cx="8229600" cy="4364037"/>
          </a:xfrm>
        </p:spPr>
        <p:txBody>
          <a:bodyPr anchor="t" anchorCtr="0"/>
          <a:lstStyle/>
          <a:p>
            <a:r>
              <a:rPr lang="en-US" altLang="zh-CN"/>
              <a:t> </a:t>
            </a:r>
            <a:r>
              <a:rPr lang="zh-CN" altLang="zh-CN" sz="2800"/>
              <a:t>腹平,两侧对称,局部无隆起或凹陷，腹壁无静脉曲张、皮疹，右上腹部可见陈旧性手术瘢痕，右上腹部腹肌稍紧张，肝脾肋缘下未触及肿大,上腹部有压痛、无反跳痛，，肝区及肾区无叩击痛,移动性浊音阴性，肠鸣音正常。</a:t>
            </a:r>
            <a:endParaRPr lang="zh-CN" altLang="zh-CN" sz="28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1">
          <a:blip r:embed="rId2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217" name="标题 31745"/>
          <p:cNvSpPr>
            <a:spLocks noGrp="1"/>
          </p:cNvSpPr>
          <p:nvPr>
            <p:ph type="title"/>
          </p:nvPr>
        </p:nvSpPr>
        <p:spPr>
          <a:xfrm>
            <a:off x="457200" y="481013"/>
            <a:ext cx="8229600" cy="1065212"/>
          </a:xfrm>
        </p:spPr>
        <p:txBody>
          <a:bodyPr anchor="ctr" anchorCtr="0"/>
          <a:lstStyle/>
          <a:p>
            <a:r>
              <a:rPr lang="zh-CN" altLang="zh-CN" sz="3600" b="1">
                <a:solidFill>
                  <a:schemeClr val="tx1"/>
                </a:solidFill>
              </a:rPr>
              <a:t>辅助检查</a:t>
            </a:r>
            <a:endParaRPr lang="zh-CN" altLang="zh-CN" sz="3600" b="1">
              <a:solidFill>
                <a:schemeClr val="tx1"/>
              </a:solidFill>
            </a:endParaRPr>
          </a:p>
        </p:txBody>
      </p:sp>
      <p:sp>
        <p:nvSpPr>
          <p:cNvPr id="8194" name="文本占位符 31746"/>
          <p:cNvSpPr>
            <a:spLocks noGrp="1"/>
          </p:cNvSpPr>
          <p:nvPr>
            <p:ph idx="1"/>
          </p:nvPr>
        </p:nvSpPr>
        <p:spPr>
          <a:xfrm>
            <a:off x="457200" y="1703388"/>
            <a:ext cx="8229600" cy="4770438"/>
          </a:xfrm>
        </p:spPr>
        <p:txBody>
          <a:bodyPr anchor="t"/>
          <a:lstStyle/>
          <a:p>
            <a:pPr marL="342900" marR="0" indent="-34290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</a:pPr>
            <a:r>
              <a:rPr kumimoji="0" i="0" u="none" strike="noStrike" kern="1200" cap="none" spc="0" normalizeH="0" baseline="0" noProof="1">
                <a:solidFill>
                  <a:schemeClr val="tx1"/>
                </a:solidFill>
                <a:latin typeface="+mn-lt"/>
                <a:ea typeface="+mn-ea"/>
                <a:cs typeface="+mn-cs"/>
              </a:rPr>
              <a:t>2022-5-9 CT提示：肝内胆管结石，肝内胆管扩张</a:t>
            </a:r>
            <a:r>
              <a:rPr kumimoji="0" lang="zh-CN" i="0" u="none" strike="noStrike" kern="1200" cap="none" spc="0" normalizeH="0" baseline="0" noProof="1">
                <a:solidFill>
                  <a:schemeClr val="tx1"/>
                </a:solidFill>
                <a:latin typeface="+mn-lt"/>
                <a:ea typeface="+mn-ea"/>
                <a:cs typeface="+mn-cs"/>
              </a:rPr>
              <a:t>；</a:t>
            </a:r>
            <a:r>
              <a:rPr kumimoji="0" i="0" u="none" strike="noStrike" kern="1200" cap="none" spc="0" normalizeH="0" baseline="0" noProof="1">
                <a:solidFill>
                  <a:schemeClr val="tx1"/>
                </a:solidFill>
                <a:latin typeface="+mn-lt"/>
                <a:ea typeface="+mn-ea"/>
                <a:cs typeface="+mn-cs"/>
              </a:rPr>
              <a:t>右肺下叶感染、右侧胸腔内少量积液；前列腺增生改变。  </a:t>
            </a:r>
            <a:endParaRPr kumimoji="0" i="0" u="none" strike="noStrike" kern="1200" cap="none" spc="0" normalizeH="0" baseline="0" noProof="1">
              <a:solidFill>
                <a:schemeClr val="tx1"/>
              </a:solidFill>
              <a:latin typeface="+mn-lt"/>
              <a:ea typeface="+mn-ea"/>
              <a:cs typeface="+mn-cs"/>
            </a:endParaRPr>
          </a:p>
          <a:p>
            <a:pPr marL="342900" marR="0" indent="-34290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</a:pPr>
            <a:r>
              <a:rPr kumimoji="0" lang="en-US" i="0" u="none" strike="noStrike" kern="1200" cap="none" spc="0" normalizeH="0" baseline="0" noProof="1">
                <a:solidFill>
                  <a:schemeClr val="tx1"/>
                </a:solidFill>
                <a:latin typeface="+mn-lt"/>
                <a:ea typeface="+mn-ea"/>
                <a:cs typeface="+mn-cs"/>
              </a:rPr>
              <a:t>2022-5-9 </a:t>
            </a:r>
            <a:r>
              <a:rPr kumimoji="0" altLang="zh-CN" i="0" u="none" strike="noStrike" kern="1200" cap="none" spc="0" normalizeH="0" baseline="0" noProof="1">
                <a:solidFill>
                  <a:schemeClr val="tx1"/>
                </a:solidFill>
                <a:latin typeface="+mn-lt"/>
                <a:ea typeface="+mn-ea"/>
                <a:cs typeface="+mn-cs"/>
              </a:rPr>
              <a:t>胸部CT提示：支气管炎改变；左肺上叶小结节；肝内胆管扩张伴多发结石</a:t>
            </a:r>
            <a:endParaRPr kumimoji="0" altLang="zh-CN" i="0" u="none" strike="noStrike" kern="1200" cap="none" spc="0" normalizeH="0" baseline="0" noProof="1">
              <a:solidFill>
                <a:schemeClr val="tx1"/>
              </a:solidFill>
              <a:latin typeface="+mn-lt"/>
              <a:ea typeface="+mn-ea"/>
              <a:cs typeface="+mn-cs"/>
            </a:endParaRPr>
          </a:p>
          <a:p>
            <a:pPr marL="342900" marR="0" indent="-34290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</a:pPr>
            <a:r>
              <a:rPr kumimoji="0" lang="en-US" i="0" u="none" strike="noStrike" kern="1200" cap="none" spc="0" normalizeH="0" baseline="0" noProof="1">
                <a:solidFill>
                  <a:schemeClr val="tx1"/>
                </a:solidFill>
                <a:latin typeface="+mn-lt"/>
                <a:ea typeface="+mn-ea"/>
                <a:cs typeface="+mn-cs"/>
              </a:rPr>
              <a:t>2022-5-9</a:t>
            </a:r>
            <a:r>
              <a:rPr kumimoji="0" lang="zh-CN" altLang="en-US" i="0" u="none" strike="noStrike" kern="1200" cap="none" spc="0" normalizeH="0" baseline="0" noProof="1">
                <a:solidFill>
                  <a:schemeClr val="tx1"/>
                </a:solidFill>
                <a:latin typeface="+mn-lt"/>
                <a:ea typeface="+mn-ea"/>
                <a:cs typeface="+mn-cs"/>
              </a:rPr>
              <a:t>心电图提示：</a:t>
            </a:r>
            <a:r>
              <a:rPr kumimoji="0" altLang="zh-CN" i="0" u="none" strike="noStrike" kern="1200" cap="none" spc="0" normalizeH="0" baseline="0" noProof="1">
                <a:solidFill>
                  <a:schemeClr val="tx1"/>
                </a:solidFill>
                <a:latin typeface="+mn-lt"/>
                <a:ea typeface="+mn-ea"/>
                <a:cs typeface="+mn-cs"/>
              </a:rPr>
              <a:t>1.窦性心动过缓</a:t>
            </a:r>
            <a:endParaRPr kumimoji="0" altLang="zh-CN" i="0" u="none" strike="noStrike" kern="1200" cap="none" spc="0" normalizeH="0" baseline="0" noProof="1">
              <a:solidFill>
                <a:schemeClr val="tx1"/>
              </a:solidFill>
              <a:latin typeface="+mn-lt"/>
              <a:ea typeface="+mn-ea"/>
              <a:cs typeface="+mn-cs"/>
            </a:endParaRPr>
          </a:p>
          <a:p>
            <a:pPr marL="342900" marR="0" indent="-34290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</a:pPr>
            <a:r>
              <a:rPr kumimoji="0" altLang="zh-CN" i="0" u="none" strike="noStrike" kern="1200" cap="none" spc="0" normalizeH="0" baseline="0" noProof="1">
                <a:solidFill>
                  <a:schemeClr val="tx1"/>
                </a:solidFill>
                <a:latin typeface="+mn-lt"/>
                <a:ea typeface="+mn-ea"/>
                <a:cs typeface="+mn-cs"/>
              </a:rPr>
              <a:t>2.房性早搏伴室内差异性传导</a:t>
            </a:r>
            <a:endParaRPr kumimoji="0" altLang="zh-CN" i="0" u="none" strike="noStrike" kern="1200" cap="none" spc="0" normalizeH="0" baseline="0" noProof="1">
              <a:solidFill>
                <a:schemeClr val="tx1"/>
              </a:solidFill>
              <a:latin typeface="+mn-lt"/>
              <a:ea typeface="+mn-ea"/>
              <a:cs typeface="+mn-cs"/>
            </a:endParaRPr>
          </a:p>
          <a:p>
            <a:pPr marL="0" marR="0" indent="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3200" b="0" i="0" u="none" strike="noStrike" kern="1200" cap="none" spc="0" normalizeH="0" baseline="0" noProof="1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1">
          <a:blip r:embed="rId2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241" name="标题 31745"/>
          <p:cNvSpPr>
            <a:spLocks noGrp="1"/>
          </p:cNvSpPr>
          <p:nvPr>
            <p:ph type="title"/>
          </p:nvPr>
        </p:nvSpPr>
        <p:spPr>
          <a:xfrm>
            <a:off x="457200" y="-1855787"/>
            <a:ext cx="8023225" cy="5803900"/>
          </a:xfrm>
        </p:spPr>
        <p:txBody>
          <a:bodyPr anchor="ctr" anchorCtr="0"/>
          <a:lstStyle/>
          <a:p>
            <a:r>
              <a:rPr lang="zh-CN" altLang="zh-CN" sz="3600" b="1">
                <a:solidFill>
                  <a:schemeClr val="tx1"/>
                </a:solidFill>
              </a:rPr>
              <a:t>辅助检查</a:t>
            </a:r>
            <a:endParaRPr lang="zh-CN" altLang="zh-CN" sz="3600" b="1">
              <a:solidFill>
                <a:schemeClr val="tx1"/>
              </a:solidFill>
            </a:endParaRPr>
          </a:p>
        </p:txBody>
      </p:sp>
      <p:sp>
        <p:nvSpPr>
          <p:cNvPr id="10242" name="文本占位符 31746"/>
          <p:cNvSpPr>
            <a:spLocks noGrp="1"/>
          </p:cNvSpPr>
          <p:nvPr>
            <p:ph idx="1"/>
          </p:nvPr>
        </p:nvSpPr>
        <p:spPr>
          <a:xfrm>
            <a:off x="457200" y="1355725"/>
            <a:ext cx="8229600" cy="5118100"/>
          </a:xfrm>
        </p:spPr>
        <p:txBody>
          <a:bodyPr anchor="t" anchorCtr="0"/>
          <a:lstStyle/>
          <a:p>
            <a:r>
              <a:rPr lang="en-US" altLang="zh-CN"/>
              <a:t>5</a:t>
            </a:r>
            <a:r>
              <a:rPr lang="zh-CN" altLang="zh-CN"/>
              <a:t>月</a:t>
            </a:r>
            <a:r>
              <a:rPr lang="en-US" altLang="zh-CN"/>
              <a:t>16</a:t>
            </a:r>
            <a:r>
              <a:rPr lang="zh-CN" altLang="en-US"/>
              <a:t>日复查</a:t>
            </a:r>
            <a:r>
              <a:rPr lang="en-US" altLang="zh-CN"/>
              <a:t>CT</a:t>
            </a:r>
            <a:r>
              <a:rPr lang="zh-CN" altLang="en-US"/>
              <a:t>提示：</a:t>
            </a:r>
            <a:r>
              <a:rPr lang="zh-CN" altLang="zh-CN"/>
              <a:t>肝内胆管结石，肝内胆管扩张较前片对比有所好转；</a:t>
            </a:r>
            <a:endParaRPr lang="zh-CN" altLang="zh-CN"/>
          </a:p>
          <a:p>
            <a:r>
              <a:rPr lang="zh-CN" altLang="zh-CN"/>
              <a:t>右肺下叶感染、右侧胸腔内少量积液；</a:t>
            </a:r>
            <a:endParaRPr lang="zh-CN" altLang="zh-CN"/>
          </a:p>
          <a:p>
            <a:r>
              <a:rPr lang="zh-CN" altLang="zh-CN"/>
              <a:t>前列腺增生改变。  </a:t>
            </a:r>
            <a:endParaRPr lang="zh-CN" altLang="en-US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1">
          <a:blip r:embed="rId3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241" name="文本占位符 33794"/>
          <p:cNvSpPr>
            <a:spLocks noGrp="1"/>
          </p:cNvSpPr>
          <p:nvPr>
            <p:ph idx="1"/>
          </p:nvPr>
        </p:nvSpPr>
        <p:spPr>
          <a:xfrm>
            <a:off x="395288" y="765175"/>
            <a:ext cx="8229600" cy="5472113"/>
          </a:xfrm>
        </p:spPr>
        <p:txBody>
          <a:bodyPr anchor="t"/>
          <a:lstStyle/>
          <a:p>
            <a:pPr marL="342900" marR="0" indent="-34290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</a:pPr>
            <a:r>
              <a:rPr kumimoji="0" lang="en-US" altLang="zh-CN" sz="3200" b="1" i="0" u="none" strike="noStrike" kern="1200" cap="none" spc="0" normalizeH="0" baseline="0" noProof="1">
                <a:solidFill>
                  <a:schemeClr val="tx1"/>
                </a:solidFill>
                <a:latin typeface="+mn-lt"/>
                <a:ea typeface="+mn-ea"/>
                <a:cs typeface="+mn-cs"/>
              </a:rPr>
              <a:t>5</a:t>
            </a:r>
            <a:r>
              <a:rPr kumimoji="0" lang="zh-CN" altLang="en-US" sz="3200" b="1" i="0" u="none" strike="noStrike" kern="1200" cap="none" spc="0" normalizeH="0" baseline="0" noProof="1">
                <a:solidFill>
                  <a:schemeClr val="tx1"/>
                </a:solidFill>
                <a:latin typeface="+mn-lt"/>
                <a:ea typeface="+mn-ea"/>
                <a:cs typeface="+mn-cs"/>
              </a:rPr>
              <a:t>月</a:t>
            </a:r>
            <a:r>
              <a:rPr kumimoji="0" lang="en-US" altLang="zh-CN" sz="3200" b="1" i="0" u="none" strike="noStrike" kern="1200" cap="none" spc="0" normalizeH="0" baseline="0" noProof="1">
                <a:solidFill>
                  <a:schemeClr val="tx1"/>
                </a:solidFill>
                <a:latin typeface="+mn-lt"/>
                <a:ea typeface="+mn-ea"/>
                <a:cs typeface="+mn-cs"/>
              </a:rPr>
              <a:t>9</a:t>
            </a:r>
            <a:r>
              <a:rPr kumimoji="0" lang="zh-CN" altLang="en-US" sz="3200" b="1" i="0" u="none" strike="noStrike" kern="1200" cap="none" spc="0" normalizeH="0" baseline="0" noProof="1">
                <a:solidFill>
                  <a:schemeClr val="tx1"/>
                </a:solidFill>
                <a:latin typeface="+mn-lt"/>
                <a:ea typeface="+mn-ea"/>
                <a:cs typeface="+mn-cs"/>
              </a:rPr>
              <a:t>日血检</a:t>
            </a:r>
            <a:r>
              <a:rPr kumimoji="0" lang="en-US" altLang="zh-CN" sz="3200" b="1" i="0" u="none" strike="noStrike" kern="1200" cap="none" spc="0" normalizeH="0" baseline="0" noProof="1">
                <a:solidFill>
                  <a:schemeClr val="tx1"/>
                </a:solidFill>
                <a:latin typeface="+mn-lt"/>
                <a:ea typeface="+mn-ea"/>
                <a:cs typeface="+mn-cs"/>
              </a:rPr>
              <a:t>:</a:t>
            </a:r>
            <a:endParaRPr kumimoji="0" lang="en-US" altLang="zh-CN" sz="3200" b="0" i="0" u="none" strike="noStrike" kern="1200" cap="none" spc="0" normalizeH="0" baseline="0" noProof="1">
              <a:solidFill>
                <a:schemeClr val="tx1"/>
              </a:solidFill>
              <a:latin typeface="+mn-lt"/>
              <a:ea typeface="+mn-ea"/>
              <a:cs typeface="+mn-cs"/>
            </a:endParaRPr>
          </a:p>
          <a:p>
            <a:pPr marL="0" marR="0" indent="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2400" b="0" i="0" u="none" strike="noStrike" kern="1200" cap="none" spc="0" normalizeH="0" baseline="0" noProof="1">
              <a:solidFill>
                <a:schemeClr val="tx1"/>
              </a:solidFill>
              <a:latin typeface="+mn-lt"/>
              <a:ea typeface="+mn-ea"/>
              <a:cs typeface="+mn-cs"/>
            </a:endParaRPr>
          </a:p>
          <a:p>
            <a:pPr marL="342900" marR="0" indent="-34290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</a:pPr>
            <a:endParaRPr kumimoji="0" lang="en-US" altLang="zh-CN" sz="2400" b="0" i="0" u="none" strike="noStrike" kern="1200" cap="none" spc="0" normalizeH="0" baseline="0" noProof="1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graphicFrame>
        <p:nvGraphicFramePr>
          <p:cNvPr id="3" name="表格 2"/>
          <p:cNvGraphicFramePr>
            <a:graphicFrameLocks noGrp="1"/>
          </p:cNvGraphicFramePr>
          <p:nvPr/>
        </p:nvGraphicFramePr>
        <p:xfrm>
          <a:off x="3810000" y="111125"/>
          <a:ext cx="5181600" cy="6791325"/>
        </p:xfrm>
        <a:graphic>
          <a:graphicData uri="http://schemas.openxmlformats.org/drawingml/2006/table">
            <a:tbl>
              <a:tblPr/>
              <a:tblGrid>
                <a:gridCol w="1295400"/>
                <a:gridCol w="1310640"/>
                <a:gridCol w="1280160"/>
                <a:gridCol w="1295400"/>
              </a:tblGrid>
              <a:tr h="366395">
                <a:tc>
                  <a:txBody>
                    <a:bodyPr vert="horz" wrap="square"/>
                    <a:lstStyle>
                      <a:lvl1pPr marL="342900" lvl="0" indent="-342900" algn="l" rtl="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•"/>
                        <a:defRPr sz="2800" b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1pPr>
                      <a:lvl2pPr marL="742950" lvl="1" indent="-285750" algn="l" rtl="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–"/>
                        <a:defRPr sz="2400">
                          <a:solidFill>
                            <a:schemeClr val="tx1"/>
                          </a:solidFill>
                          <a:latin typeface="+mn-lt"/>
                          <a:ea typeface="+mn-ea"/>
                        </a:defRPr>
                      </a:lvl2pPr>
                      <a:lvl3pPr marL="1143000" lvl="2" indent="-228600" algn="l" rtl="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•"/>
                        <a:defRPr sz="2000">
                          <a:solidFill>
                            <a:schemeClr val="tx1"/>
                          </a:solidFill>
                          <a:latin typeface="+mn-lt"/>
                          <a:ea typeface="+mn-ea"/>
                        </a:defRPr>
                      </a:lvl3pPr>
                      <a:lvl4pPr marL="1600200" lvl="3" indent="-228600" algn="l" rtl="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–"/>
                        <a:defRPr sz="1800">
                          <a:solidFill>
                            <a:schemeClr val="tx1"/>
                          </a:solidFill>
                          <a:latin typeface="+mn-lt"/>
                          <a:ea typeface="+mn-ea"/>
                        </a:defRPr>
                      </a:lvl4pPr>
                      <a:lvl5pPr marL="2057400" lvl="4" indent="-228600" algn="l" rtl="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»"/>
                        <a:defRPr sz="1800">
                          <a:solidFill>
                            <a:schemeClr val="tx1"/>
                          </a:solidFill>
                          <a:latin typeface="+mn-lt"/>
                          <a:ea typeface="+mn-ea"/>
                        </a:defRPr>
                      </a:lvl5pPr>
                    </a:lstStyle>
                    <a:p>
                      <a:pPr marL="0" lvl="0" indent="0" eaLnBrk="1" hangingPunct="1">
                        <a:spcBef>
                          <a:spcPct val="0"/>
                        </a:spcBef>
                      </a:pPr>
                      <a:r>
                        <a:rPr lang="zh-CN" altLang="en-US" sz="1800" b="1">
                          <a:solidFill>
                            <a:srgbClr val="FFFFFF"/>
                          </a:solidFill>
                        </a:rPr>
                        <a:t>项目</a:t>
                      </a:r>
                      <a:endParaRPr lang="zh-CN" altLang="en-US" sz="1800" b="1">
                        <a:solidFill>
                          <a:srgbClr val="FFFFFF"/>
                        </a:solidFill>
                      </a:endParaRPr>
                    </a:p>
                  </a:txBody>
                  <a:tcPr marT="45718" marB="45718">
                    <a:lnL w="12700" cap="flat" cmpd="sng">
                      <a:solidFill>
                        <a:srgbClr val="FFFFFF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FFFFFF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FFFFFF"/>
                      </a:solidFill>
                      <a:prstDash val="solid"/>
                      <a:headEnd type="none" w="med" len="med"/>
                      <a:tailEnd type="none" w="med" len="med"/>
                    </a:lnT>
                    <a:lnB w="38100" cap="flat" cmpd="sng">
                      <a:solidFill>
                        <a:srgbClr val="FFFFFF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BBE0E3"/>
                    </a:solidFill>
                  </a:tcPr>
                </a:tc>
                <a:tc>
                  <a:txBody>
                    <a:bodyPr vert="horz" wrap="square"/>
                    <a:lstStyle>
                      <a:lvl1pPr marL="342900" lvl="0" indent="-342900" algn="l" rtl="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•"/>
                        <a:defRPr sz="2800" b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1pPr>
                      <a:lvl2pPr marL="742950" lvl="1" indent="-285750" algn="l" rtl="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–"/>
                        <a:defRPr sz="2400">
                          <a:solidFill>
                            <a:schemeClr val="tx1"/>
                          </a:solidFill>
                          <a:latin typeface="+mn-lt"/>
                          <a:ea typeface="+mn-ea"/>
                        </a:defRPr>
                      </a:lvl2pPr>
                      <a:lvl3pPr marL="1143000" lvl="2" indent="-228600" algn="l" rtl="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•"/>
                        <a:defRPr sz="2000">
                          <a:solidFill>
                            <a:schemeClr val="tx1"/>
                          </a:solidFill>
                          <a:latin typeface="+mn-lt"/>
                          <a:ea typeface="+mn-ea"/>
                        </a:defRPr>
                      </a:lvl3pPr>
                      <a:lvl4pPr marL="1600200" lvl="3" indent="-228600" algn="l" rtl="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–"/>
                        <a:defRPr sz="1800">
                          <a:solidFill>
                            <a:schemeClr val="tx1"/>
                          </a:solidFill>
                          <a:latin typeface="+mn-lt"/>
                          <a:ea typeface="+mn-ea"/>
                        </a:defRPr>
                      </a:lvl4pPr>
                      <a:lvl5pPr marL="2057400" lvl="4" indent="-228600" algn="l" rtl="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»"/>
                        <a:defRPr sz="1800">
                          <a:solidFill>
                            <a:schemeClr val="tx1"/>
                          </a:solidFill>
                          <a:latin typeface="+mn-lt"/>
                          <a:ea typeface="+mn-ea"/>
                        </a:defRPr>
                      </a:lvl5pPr>
                    </a:lstStyle>
                    <a:p>
                      <a:pPr marL="0" lvl="0" indent="0" eaLnBrk="1" hangingPunct="1">
                        <a:spcBef>
                          <a:spcPct val="0"/>
                        </a:spcBef>
                      </a:pPr>
                      <a:r>
                        <a:rPr lang="zh-CN" altLang="en-US" sz="1800" b="1">
                          <a:solidFill>
                            <a:srgbClr val="FFFFFF"/>
                          </a:solidFill>
                        </a:rPr>
                        <a:t>结果</a:t>
                      </a:r>
                      <a:endParaRPr lang="zh-CN" altLang="en-US" sz="1800" b="1">
                        <a:solidFill>
                          <a:srgbClr val="FFFFFF"/>
                        </a:solidFill>
                      </a:endParaRPr>
                    </a:p>
                  </a:txBody>
                  <a:tcPr marT="45718" marB="45718">
                    <a:lnL w="12700" cap="flat" cmpd="sng">
                      <a:solidFill>
                        <a:srgbClr val="FFFFFF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FFFFFF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FFFFFF"/>
                      </a:solidFill>
                      <a:prstDash val="solid"/>
                      <a:headEnd type="none" w="med" len="med"/>
                      <a:tailEnd type="none" w="med" len="med"/>
                    </a:lnT>
                    <a:lnB w="38100" cap="flat" cmpd="sng">
                      <a:solidFill>
                        <a:srgbClr val="FFFFFF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BBE0E3"/>
                    </a:solidFill>
                  </a:tcPr>
                </a:tc>
                <a:tc>
                  <a:txBody>
                    <a:bodyPr vert="horz" wrap="square"/>
                    <a:lstStyle>
                      <a:lvl1pPr marL="342900" lvl="0" indent="-342900" algn="l" rtl="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•"/>
                        <a:defRPr sz="2800" b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1pPr>
                      <a:lvl2pPr marL="742950" lvl="1" indent="-285750" algn="l" rtl="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–"/>
                        <a:defRPr sz="2400">
                          <a:solidFill>
                            <a:schemeClr val="tx1"/>
                          </a:solidFill>
                          <a:latin typeface="+mn-lt"/>
                          <a:ea typeface="+mn-ea"/>
                        </a:defRPr>
                      </a:lvl2pPr>
                      <a:lvl3pPr marL="1143000" lvl="2" indent="-228600" algn="l" rtl="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•"/>
                        <a:defRPr sz="2000">
                          <a:solidFill>
                            <a:schemeClr val="tx1"/>
                          </a:solidFill>
                          <a:latin typeface="+mn-lt"/>
                          <a:ea typeface="+mn-ea"/>
                        </a:defRPr>
                      </a:lvl3pPr>
                      <a:lvl4pPr marL="1600200" lvl="3" indent="-228600" algn="l" rtl="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–"/>
                        <a:defRPr sz="1800">
                          <a:solidFill>
                            <a:schemeClr val="tx1"/>
                          </a:solidFill>
                          <a:latin typeface="+mn-lt"/>
                          <a:ea typeface="+mn-ea"/>
                        </a:defRPr>
                      </a:lvl4pPr>
                      <a:lvl5pPr marL="2057400" lvl="4" indent="-228600" algn="l" rtl="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»"/>
                        <a:defRPr sz="1800">
                          <a:solidFill>
                            <a:schemeClr val="tx1"/>
                          </a:solidFill>
                          <a:latin typeface="+mn-lt"/>
                          <a:ea typeface="+mn-ea"/>
                        </a:defRPr>
                      </a:lvl5pPr>
                    </a:lstStyle>
                    <a:p>
                      <a:pPr marL="0" lvl="0" indent="0" eaLnBrk="1" hangingPunct="1">
                        <a:spcBef>
                          <a:spcPct val="0"/>
                        </a:spcBef>
                      </a:pPr>
                      <a:r>
                        <a:rPr lang="zh-CN" altLang="en-US" sz="1800" b="1">
                          <a:solidFill>
                            <a:srgbClr val="FFFFFF"/>
                          </a:solidFill>
                        </a:rPr>
                        <a:t>参考值</a:t>
                      </a:r>
                      <a:endParaRPr lang="zh-CN" altLang="en-US" sz="1800" b="1">
                        <a:solidFill>
                          <a:srgbClr val="FFFFFF"/>
                        </a:solidFill>
                      </a:endParaRPr>
                    </a:p>
                  </a:txBody>
                  <a:tcPr marT="45718" marB="45718">
                    <a:lnL w="12700" cap="flat" cmpd="sng">
                      <a:solidFill>
                        <a:srgbClr val="FFFFFF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FFFFFF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FFFFFF"/>
                      </a:solidFill>
                      <a:prstDash val="solid"/>
                      <a:headEnd type="none" w="med" len="med"/>
                      <a:tailEnd type="none" w="med" len="med"/>
                    </a:lnT>
                    <a:lnB w="38100" cap="flat" cmpd="sng">
                      <a:solidFill>
                        <a:srgbClr val="FFFFFF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BBE0E3"/>
                    </a:solidFill>
                  </a:tcPr>
                </a:tc>
                <a:tc>
                  <a:txBody>
                    <a:bodyPr vert="horz" wrap="square"/>
                    <a:lstStyle>
                      <a:lvl1pPr marL="342900" lvl="0" indent="-342900" algn="l" rtl="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•"/>
                        <a:defRPr sz="2800" b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1pPr>
                      <a:lvl2pPr marL="742950" lvl="1" indent="-285750" algn="l" rtl="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–"/>
                        <a:defRPr sz="2400">
                          <a:solidFill>
                            <a:schemeClr val="tx1"/>
                          </a:solidFill>
                          <a:latin typeface="+mn-lt"/>
                          <a:ea typeface="+mn-ea"/>
                        </a:defRPr>
                      </a:lvl2pPr>
                      <a:lvl3pPr marL="1143000" lvl="2" indent="-228600" algn="l" rtl="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•"/>
                        <a:defRPr sz="2000">
                          <a:solidFill>
                            <a:schemeClr val="tx1"/>
                          </a:solidFill>
                          <a:latin typeface="+mn-lt"/>
                          <a:ea typeface="+mn-ea"/>
                        </a:defRPr>
                      </a:lvl3pPr>
                      <a:lvl4pPr marL="1600200" lvl="3" indent="-228600" algn="l" rtl="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–"/>
                        <a:defRPr sz="1800">
                          <a:solidFill>
                            <a:schemeClr val="tx1"/>
                          </a:solidFill>
                          <a:latin typeface="+mn-lt"/>
                          <a:ea typeface="+mn-ea"/>
                        </a:defRPr>
                      </a:lvl4pPr>
                      <a:lvl5pPr marL="2057400" lvl="4" indent="-228600" algn="l" rtl="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»"/>
                        <a:defRPr sz="1800">
                          <a:solidFill>
                            <a:schemeClr val="tx1"/>
                          </a:solidFill>
                          <a:latin typeface="+mn-lt"/>
                          <a:ea typeface="+mn-ea"/>
                        </a:defRPr>
                      </a:lvl5pPr>
                    </a:lstStyle>
                    <a:p>
                      <a:pPr marL="0" lvl="0" indent="0" eaLnBrk="1" hangingPunct="1">
                        <a:spcBef>
                          <a:spcPct val="0"/>
                        </a:spcBef>
                      </a:pPr>
                      <a:r>
                        <a:rPr lang="zh-CN" altLang="en-US" sz="1800" b="1">
                          <a:solidFill>
                            <a:srgbClr val="FFFFFF"/>
                          </a:solidFill>
                        </a:rPr>
                        <a:t>单位</a:t>
                      </a:r>
                      <a:endParaRPr lang="zh-CN" altLang="en-US" sz="1800" b="1">
                        <a:solidFill>
                          <a:srgbClr val="FFFFFF"/>
                        </a:solidFill>
                      </a:endParaRPr>
                    </a:p>
                  </a:txBody>
                  <a:tcPr marT="45718" marB="45718">
                    <a:lnL w="12700" cap="flat" cmpd="sng">
                      <a:solidFill>
                        <a:srgbClr val="FFFFFF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FFFFFF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FFFFFF"/>
                      </a:solidFill>
                      <a:prstDash val="solid"/>
                      <a:headEnd type="none" w="med" len="med"/>
                      <a:tailEnd type="none" w="med" len="med"/>
                    </a:lnT>
                    <a:lnB w="38100" cap="flat" cmpd="sng">
                      <a:solidFill>
                        <a:srgbClr val="FFFFFF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BBE0E3"/>
                    </a:solidFill>
                  </a:tcPr>
                </a:tc>
              </a:tr>
              <a:tr h="372110">
                <a:tc>
                  <a:txBody>
                    <a:bodyPr vert="horz" wrap="square"/>
                    <a:lstStyle>
                      <a:lvl1pPr marL="342900" lvl="0" indent="-342900" algn="l" rtl="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•"/>
                        <a:defRPr sz="2800" b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1pPr>
                      <a:lvl2pPr marL="742950" lvl="1" indent="-285750" algn="l" rtl="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–"/>
                        <a:defRPr sz="2400">
                          <a:solidFill>
                            <a:schemeClr val="tx1"/>
                          </a:solidFill>
                          <a:latin typeface="+mn-lt"/>
                          <a:ea typeface="+mn-ea"/>
                        </a:defRPr>
                      </a:lvl2pPr>
                      <a:lvl3pPr marL="1143000" lvl="2" indent="-228600" algn="l" rtl="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•"/>
                        <a:defRPr sz="2000">
                          <a:solidFill>
                            <a:schemeClr val="tx1"/>
                          </a:solidFill>
                          <a:latin typeface="+mn-lt"/>
                          <a:ea typeface="+mn-ea"/>
                        </a:defRPr>
                      </a:lvl3pPr>
                      <a:lvl4pPr marL="1600200" lvl="3" indent="-228600" algn="l" rtl="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–"/>
                        <a:defRPr sz="1800">
                          <a:solidFill>
                            <a:schemeClr val="tx1"/>
                          </a:solidFill>
                          <a:latin typeface="+mn-lt"/>
                          <a:ea typeface="+mn-ea"/>
                        </a:defRPr>
                      </a:lvl4pPr>
                      <a:lvl5pPr marL="2057400" lvl="4" indent="-228600" algn="l" rtl="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»"/>
                        <a:defRPr sz="1800">
                          <a:solidFill>
                            <a:schemeClr val="tx1"/>
                          </a:solidFill>
                          <a:latin typeface="+mn-lt"/>
                          <a:ea typeface="+mn-ea"/>
                        </a:defRPr>
                      </a:lvl5pPr>
                    </a:lstStyle>
                    <a:p>
                      <a:pPr marL="0" lvl="0" indent="0" eaLnBrk="1" hangingPunct="1">
                        <a:spcBef>
                          <a:spcPct val="0"/>
                        </a:spcBef>
                      </a:pPr>
                      <a:r>
                        <a:rPr lang="zh-CN" altLang="en-US" sz="1400">
                          <a:solidFill>
                            <a:srgbClr val="000000"/>
                          </a:solidFill>
                          <a:latin typeface="仿宋" panose="02010609060101010101" charset="-122"/>
                          <a:ea typeface="仿宋" panose="02010609060101010101" charset="-122"/>
                        </a:rPr>
                        <a:t>总胆红素</a:t>
                      </a:r>
                      <a:endParaRPr lang="zh-CN" altLang="en-US" sz="1400">
                        <a:solidFill>
                          <a:srgbClr val="000000"/>
                        </a:solidFill>
                        <a:latin typeface="仿宋" panose="02010609060101010101" charset="-122"/>
                        <a:ea typeface="仿宋" panose="02010609060101010101" charset="-122"/>
                      </a:endParaRPr>
                    </a:p>
                  </a:txBody>
                  <a:tcPr marT="45718" marB="45718">
                    <a:lnL w="12700" cap="flat" cmpd="sng">
                      <a:solidFill>
                        <a:srgbClr val="FFFFFF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FFFFFF"/>
                      </a:solidFill>
                      <a:prstDash val="solid"/>
                      <a:headEnd type="none" w="med" len="med"/>
                      <a:tailEnd type="none" w="med" len="med"/>
                    </a:lnR>
                    <a:lnT w="38100" cap="flat" cmpd="sng">
                      <a:solidFill>
                        <a:srgbClr val="FFFFFF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FFFFFF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7F3F4"/>
                    </a:solidFill>
                  </a:tcPr>
                </a:tc>
                <a:tc>
                  <a:txBody>
                    <a:bodyPr vert="horz" wrap="square"/>
                    <a:lstStyle>
                      <a:lvl1pPr marL="342900" lvl="0" indent="-342900" algn="l" rtl="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•"/>
                        <a:defRPr sz="2800" b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1pPr>
                      <a:lvl2pPr marL="742950" lvl="1" indent="-285750" algn="l" rtl="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–"/>
                        <a:defRPr sz="2400">
                          <a:solidFill>
                            <a:schemeClr val="tx1"/>
                          </a:solidFill>
                          <a:latin typeface="+mn-lt"/>
                          <a:ea typeface="+mn-ea"/>
                        </a:defRPr>
                      </a:lvl2pPr>
                      <a:lvl3pPr marL="1143000" lvl="2" indent="-228600" algn="l" rtl="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•"/>
                        <a:defRPr sz="2000">
                          <a:solidFill>
                            <a:schemeClr val="tx1"/>
                          </a:solidFill>
                          <a:latin typeface="+mn-lt"/>
                          <a:ea typeface="+mn-ea"/>
                        </a:defRPr>
                      </a:lvl3pPr>
                      <a:lvl4pPr marL="1600200" lvl="3" indent="-228600" algn="l" rtl="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–"/>
                        <a:defRPr sz="1800">
                          <a:solidFill>
                            <a:schemeClr val="tx1"/>
                          </a:solidFill>
                          <a:latin typeface="+mn-lt"/>
                          <a:ea typeface="+mn-ea"/>
                        </a:defRPr>
                      </a:lvl4pPr>
                      <a:lvl5pPr marL="2057400" lvl="4" indent="-228600" algn="l" rtl="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»"/>
                        <a:defRPr sz="1800">
                          <a:solidFill>
                            <a:schemeClr val="tx1"/>
                          </a:solidFill>
                          <a:latin typeface="+mn-lt"/>
                          <a:ea typeface="+mn-ea"/>
                        </a:defRPr>
                      </a:lvl5pPr>
                    </a:lstStyle>
                    <a:p>
                      <a:pPr marL="0" lvl="0" indent="0" eaLnBrk="1" hangingPunct="1">
                        <a:spcBef>
                          <a:spcPct val="0"/>
                        </a:spcBef>
                      </a:pPr>
                      <a:r>
                        <a:rPr lang="en-US" altLang="zh-CN" sz="1800">
                          <a:solidFill>
                            <a:srgbClr val="FF3300"/>
                          </a:solidFill>
                        </a:rPr>
                        <a:t>42.89</a:t>
                      </a:r>
                      <a:endParaRPr lang="en-US" altLang="zh-CN" sz="1800">
                        <a:solidFill>
                          <a:srgbClr val="FF3300"/>
                        </a:solidFill>
                      </a:endParaRPr>
                    </a:p>
                  </a:txBody>
                  <a:tcPr marT="45718" marB="45718">
                    <a:lnL w="12700" cap="flat" cmpd="sng">
                      <a:solidFill>
                        <a:srgbClr val="FFFFFF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FFFFFF"/>
                      </a:solidFill>
                      <a:prstDash val="solid"/>
                      <a:headEnd type="none" w="med" len="med"/>
                      <a:tailEnd type="none" w="med" len="med"/>
                    </a:lnR>
                    <a:lnT w="38100" cap="flat" cmpd="sng">
                      <a:solidFill>
                        <a:srgbClr val="FFFFFF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FFFFFF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7F3F4"/>
                    </a:solidFill>
                  </a:tcPr>
                </a:tc>
                <a:tc>
                  <a:txBody>
                    <a:bodyPr vert="horz" wrap="square"/>
                    <a:lstStyle>
                      <a:lvl1pPr marL="342900" lvl="0" indent="-342900" algn="l" rtl="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•"/>
                        <a:defRPr sz="2800" b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1pPr>
                      <a:lvl2pPr marL="742950" lvl="1" indent="-285750" algn="l" rtl="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–"/>
                        <a:defRPr sz="2400">
                          <a:solidFill>
                            <a:schemeClr val="tx1"/>
                          </a:solidFill>
                          <a:latin typeface="+mn-lt"/>
                          <a:ea typeface="+mn-ea"/>
                        </a:defRPr>
                      </a:lvl2pPr>
                      <a:lvl3pPr marL="1143000" lvl="2" indent="-228600" algn="l" rtl="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•"/>
                        <a:defRPr sz="2000">
                          <a:solidFill>
                            <a:schemeClr val="tx1"/>
                          </a:solidFill>
                          <a:latin typeface="+mn-lt"/>
                          <a:ea typeface="+mn-ea"/>
                        </a:defRPr>
                      </a:lvl3pPr>
                      <a:lvl4pPr marL="1600200" lvl="3" indent="-228600" algn="l" rtl="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–"/>
                        <a:defRPr sz="1800">
                          <a:solidFill>
                            <a:schemeClr val="tx1"/>
                          </a:solidFill>
                          <a:latin typeface="+mn-lt"/>
                          <a:ea typeface="+mn-ea"/>
                        </a:defRPr>
                      </a:lvl4pPr>
                      <a:lvl5pPr marL="2057400" lvl="4" indent="-228600" algn="l" rtl="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»"/>
                        <a:defRPr sz="1800">
                          <a:solidFill>
                            <a:schemeClr val="tx1"/>
                          </a:solidFill>
                          <a:latin typeface="+mn-lt"/>
                          <a:ea typeface="+mn-ea"/>
                        </a:defRPr>
                      </a:lvl5pPr>
                    </a:lstStyle>
                    <a:p>
                      <a:pPr marL="0" lvl="0" indent="0" eaLnBrk="1" hangingPunct="1">
                        <a:spcBef>
                          <a:spcPct val="0"/>
                        </a:spcBef>
                      </a:pPr>
                      <a:r>
                        <a:rPr lang="en-US" altLang="zh-CN" sz="1800">
                          <a:solidFill>
                            <a:srgbClr val="000000"/>
                          </a:solidFill>
                        </a:rPr>
                        <a:t>3.4-20.5</a:t>
                      </a:r>
                      <a:endParaRPr lang="zh-CN" altLang="en-US" sz="1800">
                        <a:solidFill>
                          <a:srgbClr val="000000"/>
                        </a:solidFill>
                      </a:endParaRPr>
                    </a:p>
                  </a:txBody>
                  <a:tcPr marT="45718" marB="45718">
                    <a:lnL w="12700" cap="flat" cmpd="sng">
                      <a:solidFill>
                        <a:srgbClr val="FFFFFF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FFFFFF"/>
                      </a:solidFill>
                      <a:prstDash val="solid"/>
                      <a:headEnd type="none" w="med" len="med"/>
                      <a:tailEnd type="none" w="med" len="med"/>
                    </a:lnR>
                    <a:lnT w="38100" cap="flat" cmpd="sng">
                      <a:solidFill>
                        <a:srgbClr val="FFFFFF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FFFFFF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7F3F4"/>
                    </a:solidFill>
                  </a:tcPr>
                </a:tc>
                <a:tc>
                  <a:txBody>
                    <a:bodyPr vert="horz" wrap="square"/>
                    <a:lstStyle>
                      <a:lvl1pPr marL="342900" lvl="0" indent="-342900" algn="l" rtl="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•"/>
                        <a:defRPr sz="2800" b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1pPr>
                      <a:lvl2pPr marL="742950" lvl="1" indent="-285750" algn="l" rtl="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–"/>
                        <a:defRPr sz="2400">
                          <a:solidFill>
                            <a:schemeClr val="tx1"/>
                          </a:solidFill>
                          <a:latin typeface="+mn-lt"/>
                          <a:ea typeface="+mn-ea"/>
                        </a:defRPr>
                      </a:lvl2pPr>
                      <a:lvl3pPr marL="1143000" lvl="2" indent="-228600" algn="l" rtl="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•"/>
                        <a:defRPr sz="2000">
                          <a:solidFill>
                            <a:schemeClr val="tx1"/>
                          </a:solidFill>
                          <a:latin typeface="+mn-lt"/>
                          <a:ea typeface="+mn-ea"/>
                        </a:defRPr>
                      </a:lvl3pPr>
                      <a:lvl4pPr marL="1600200" lvl="3" indent="-228600" algn="l" rtl="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–"/>
                        <a:defRPr sz="1800">
                          <a:solidFill>
                            <a:schemeClr val="tx1"/>
                          </a:solidFill>
                          <a:latin typeface="+mn-lt"/>
                          <a:ea typeface="+mn-ea"/>
                        </a:defRPr>
                      </a:lvl4pPr>
                      <a:lvl5pPr marL="2057400" lvl="4" indent="-228600" algn="l" rtl="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»"/>
                        <a:defRPr sz="1800">
                          <a:solidFill>
                            <a:schemeClr val="tx1"/>
                          </a:solidFill>
                          <a:latin typeface="+mn-lt"/>
                          <a:ea typeface="+mn-ea"/>
                        </a:defRPr>
                      </a:lvl5pPr>
                    </a:lstStyle>
                    <a:p>
                      <a:pPr marL="0" lvl="0" indent="0" eaLnBrk="1" hangingPunct="1">
                        <a:spcBef>
                          <a:spcPct val="0"/>
                        </a:spcBef>
                      </a:pPr>
                      <a:r>
                        <a:rPr lang="en-US" altLang="zh-CN" sz="1800" u="sng" err="1">
                          <a:solidFill>
                            <a:srgbClr val="000000"/>
                          </a:solidFill>
                        </a:rPr>
                        <a:t>umol/L</a:t>
                      </a:r>
                      <a:endParaRPr lang="zh-CN" altLang="en-US" sz="1800" u="sng">
                        <a:solidFill>
                          <a:srgbClr val="000000"/>
                        </a:solidFill>
                      </a:endParaRPr>
                    </a:p>
                  </a:txBody>
                  <a:tcPr marT="45718" marB="45718">
                    <a:lnL w="12700" cap="flat" cmpd="sng">
                      <a:solidFill>
                        <a:srgbClr val="FFFFFF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FFFFFF"/>
                      </a:solidFill>
                      <a:prstDash val="solid"/>
                      <a:headEnd type="none" w="med" len="med"/>
                      <a:tailEnd type="none" w="med" len="med"/>
                    </a:lnR>
                    <a:lnT w="38100" cap="flat" cmpd="sng">
                      <a:solidFill>
                        <a:srgbClr val="FFFFFF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FFFFFF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7F3F4"/>
                    </a:solidFill>
                  </a:tcPr>
                </a:tc>
              </a:tr>
              <a:tr h="372110">
                <a:tc>
                  <a:txBody>
                    <a:bodyPr vert="horz" wrap="square"/>
                    <a:lstStyle>
                      <a:lvl1pPr marL="342900" lvl="0" indent="-342900" algn="l" rtl="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•"/>
                        <a:defRPr sz="2800" b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1pPr>
                      <a:lvl2pPr marL="742950" lvl="1" indent="-285750" algn="l" rtl="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–"/>
                        <a:defRPr sz="2400">
                          <a:solidFill>
                            <a:schemeClr val="tx1"/>
                          </a:solidFill>
                          <a:latin typeface="+mn-lt"/>
                          <a:ea typeface="+mn-ea"/>
                        </a:defRPr>
                      </a:lvl2pPr>
                      <a:lvl3pPr marL="1143000" lvl="2" indent="-228600" algn="l" rtl="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•"/>
                        <a:defRPr sz="2000">
                          <a:solidFill>
                            <a:schemeClr val="tx1"/>
                          </a:solidFill>
                          <a:latin typeface="+mn-lt"/>
                          <a:ea typeface="+mn-ea"/>
                        </a:defRPr>
                      </a:lvl3pPr>
                      <a:lvl4pPr marL="1600200" lvl="3" indent="-228600" algn="l" rtl="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–"/>
                        <a:defRPr sz="1800">
                          <a:solidFill>
                            <a:schemeClr val="tx1"/>
                          </a:solidFill>
                          <a:latin typeface="+mn-lt"/>
                          <a:ea typeface="+mn-ea"/>
                        </a:defRPr>
                      </a:lvl4pPr>
                      <a:lvl5pPr marL="2057400" lvl="4" indent="-228600" algn="l" rtl="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»"/>
                        <a:defRPr sz="1800">
                          <a:solidFill>
                            <a:schemeClr val="tx1"/>
                          </a:solidFill>
                          <a:latin typeface="+mn-lt"/>
                          <a:ea typeface="+mn-ea"/>
                        </a:defRPr>
                      </a:lvl5pPr>
                    </a:lstStyle>
                    <a:p>
                      <a:pPr marL="0" lvl="0" indent="0" eaLnBrk="1" hangingPunct="1">
                        <a:spcBef>
                          <a:spcPct val="0"/>
                        </a:spcBef>
                      </a:pPr>
                      <a:r>
                        <a:rPr lang="zh-CN" altLang="en-US" sz="1400">
                          <a:solidFill>
                            <a:srgbClr val="000000"/>
                          </a:solidFill>
                          <a:latin typeface="仿宋" panose="02010609060101010101" charset="-122"/>
                          <a:ea typeface="仿宋" panose="02010609060101010101" charset="-122"/>
                        </a:rPr>
                        <a:t>直接胆红素</a:t>
                      </a:r>
                      <a:endParaRPr lang="zh-CN" altLang="en-US" sz="1400">
                        <a:solidFill>
                          <a:srgbClr val="000000"/>
                        </a:solidFill>
                        <a:latin typeface="仿宋" panose="02010609060101010101" charset="-122"/>
                        <a:ea typeface="仿宋" panose="02010609060101010101" charset="-122"/>
                      </a:endParaRPr>
                    </a:p>
                  </a:txBody>
                  <a:tcPr marT="45718" marB="45718">
                    <a:lnL w="12700" cap="flat" cmpd="sng">
                      <a:solidFill>
                        <a:srgbClr val="FFFFFF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FFFFFF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FFFFFF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FFFFFF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3F9FA"/>
                    </a:solidFill>
                  </a:tcPr>
                </a:tc>
                <a:tc>
                  <a:txBody>
                    <a:bodyPr vert="horz" wrap="square"/>
                    <a:lstStyle>
                      <a:lvl1pPr marL="342900" lvl="0" indent="-342900" algn="l" rtl="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•"/>
                        <a:defRPr sz="2800" b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1pPr>
                      <a:lvl2pPr marL="742950" lvl="1" indent="-285750" algn="l" rtl="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–"/>
                        <a:defRPr sz="2400">
                          <a:solidFill>
                            <a:schemeClr val="tx1"/>
                          </a:solidFill>
                          <a:latin typeface="+mn-lt"/>
                          <a:ea typeface="+mn-ea"/>
                        </a:defRPr>
                      </a:lvl2pPr>
                      <a:lvl3pPr marL="1143000" lvl="2" indent="-228600" algn="l" rtl="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•"/>
                        <a:defRPr sz="2000">
                          <a:solidFill>
                            <a:schemeClr val="tx1"/>
                          </a:solidFill>
                          <a:latin typeface="+mn-lt"/>
                          <a:ea typeface="+mn-ea"/>
                        </a:defRPr>
                      </a:lvl3pPr>
                      <a:lvl4pPr marL="1600200" lvl="3" indent="-228600" algn="l" rtl="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–"/>
                        <a:defRPr sz="1800">
                          <a:solidFill>
                            <a:schemeClr val="tx1"/>
                          </a:solidFill>
                          <a:latin typeface="+mn-lt"/>
                          <a:ea typeface="+mn-ea"/>
                        </a:defRPr>
                      </a:lvl4pPr>
                      <a:lvl5pPr marL="2057400" lvl="4" indent="-228600" algn="l" rtl="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»"/>
                        <a:defRPr sz="1800">
                          <a:solidFill>
                            <a:schemeClr val="tx1"/>
                          </a:solidFill>
                          <a:latin typeface="+mn-lt"/>
                          <a:ea typeface="+mn-ea"/>
                        </a:defRPr>
                      </a:lvl5pPr>
                    </a:lstStyle>
                    <a:p>
                      <a:pPr marL="0" lvl="0" indent="0" eaLnBrk="1" hangingPunct="1">
                        <a:spcBef>
                          <a:spcPct val="0"/>
                        </a:spcBef>
                      </a:pPr>
                      <a:r>
                        <a:rPr lang="en-US" altLang="zh-CN" sz="1800">
                          <a:solidFill>
                            <a:srgbClr val="FF3300"/>
                          </a:solidFill>
                        </a:rPr>
                        <a:t>11.60</a:t>
                      </a:r>
                      <a:endParaRPr lang="en-US" altLang="zh-CN" sz="1800">
                        <a:solidFill>
                          <a:srgbClr val="FF3300"/>
                        </a:solidFill>
                      </a:endParaRPr>
                    </a:p>
                  </a:txBody>
                  <a:tcPr marT="45718" marB="45718">
                    <a:lnL w="12700" cap="flat" cmpd="sng">
                      <a:solidFill>
                        <a:srgbClr val="FFFFFF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FFFFFF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FFFFFF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FFFFFF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3F9FA"/>
                    </a:solidFill>
                  </a:tcPr>
                </a:tc>
                <a:tc>
                  <a:txBody>
                    <a:bodyPr vert="horz" wrap="square"/>
                    <a:lstStyle>
                      <a:lvl1pPr marL="342900" lvl="0" indent="-342900" algn="l" rtl="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•"/>
                        <a:defRPr sz="2800" b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1pPr>
                      <a:lvl2pPr marL="742950" lvl="1" indent="-285750" algn="l" rtl="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–"/>
                        <a:defRPr sz="2400">
                          <a:solidFill>
                            <a:schemeClr val="tx1"/>
                          </a:solidFill>
                          <a:latin typeface="+mn-lt"/>
                          <a:ea typeface="+mn-ea"/>
                        </a:defRPr>
                      </a:lvl2pPr>
                      <a:lvl3pPr marL="1143000" lvl="2" indent="-228600" algn="l" rtl="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•"/>
                        <a:defRPr sz="2000">
                          <a:solidFill>
                            <a:schemeClr val="tx1"/>
                          </a:solidFill>
                          <a:latin typeface="+mn-lt"/>
                          <a:ea typeface="+mn-ea"/>
                        </a:defRPr>
                      </a:lvl3pPr>
                      <a:lvl4pPr marL="1600200" lvl="3" indent="-228600" algn="l" rtl="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–"/>
                        <a:defRPr sz="1800">
                          <a:solidFill>
                            <a:schemeClr val="tx1"/>
                          </a:solidFill>
                          <a:latin typeface="+mn-lt"/>
                          <a:ea typeface="+mn-ea"/>
                        </a:defRPr>
                      </a:lvl4pPr>
                      <a:lvl5pPr marL="2057400" lvl="4" indent="-228600" algn="l" rtl="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»"/>
                        <a:defRPr sz="1800">
                          <a:solidFill>
                            <a:schemeClr val="tx1"/>
                          </a:solidFill>
                          <a:latin typeface="+mn-lt"/>
                          <a:ea typeface="+mn-ea"/>
                        </a:defRPr>
                      </a:lvl5pPr>
                    </a:lstStyle>
                    <a:p>
                      <a:pPr marL="0" lvl="0" indent="0" eaLnBrk="1" hangingPunct="1">
                        <a:spcBef>
                          <a:spcPct val="0"/>
                        </a:spcBef>
                      </a:pPr>
                      <a:r>
                        <a:rPr lang="en-US" altLang="zh-CN" sz="1800">
                          <a:solidFill>
                            <a:srgbClr val="000000"/>
                          </a:solidFill>
                        </a:rPr>
                        <a:t>0-6.8</a:t>
                      </a:r>
                      <a:endParaRPr lang="zh-CN" altLang="en-US" sz="1800">
                        <a:solidFill>
                          <a:srgbClr val="000000"/>
                        </a:solidFill>
                      </a:endParaRPr>
                    </a:p>
                  </a:txBody>
                  <a:tcPr marT="45718" marB="45718">
                    <a:lnL w="12700" cap="flat" cmpd="sng">
                      <a:solidFill>
                        <a:srgbClr val="FFFFFF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FFFFFF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FFFFFF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FFFFFF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3F9FA"/>
                    </a:solidFill>
                  </a:tcPr>
                </a:tc>
                <a:tc>
                  <a:txBody>
                    <a:bodyPr vert="horz" wrap="square"/>
                    <a:lstStyle>
                      <a:lvl1pPr marL="342900" lvl="0" indent="-342900" algn="l" rtl="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•"/>
                        <a:defRPr sz="2800" b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1pPr>
                      <a:lvl2pPr marL="742950" lvl="1" indent="-285750" algn="l" rtl="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–"/>
                        <a:defRPr sz="2400">
                          <a:solidFill>
                            <a:schemeClr val="tx1"/>
                          </a:solidFill>
                          <a:latin typeface="+mn-lt"/>
                          <a:ea typeface="+mn-ea"/>
                        </a:defRPr>
                      </a:lvl2pPr>
                      <a:lvl3pPr marL="1143000" lvl="2" indent="-228600" algn="l" rtl="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•"/>
                        <a:defRPr sz="2000">
                          <a:solidFill>
                            <a:schemeClr val="tx1"/>
                          </a:solidFill>
                          <a:latin typeface="+mn-lt"/>
                          <a:ea typeface="+mn-ea"/>
                        </a:defRPr>
                      </a:lvl3pPr>
                      <a:lvl4pPr marL="1600200" lvl="3" indent="-228600" algn="l" rtl="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–"/>
                        <a:defRPr sz="1800">
                          <a:solidFill>
                            <a:schemeClr val="tx1"/>
                          </a:solidFill>
                          <a:latin typeface="+mn-lt"/>
                          <a:ea typeface="+mn-ea"/>
                        </a:defRPr>
                      </a:lvl4pPr>
                      <a:lvl5pPr marL="2057400" lvl="4" indent="-228600" algn="l" rtl="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»"/>
                        <a:defRPr sz="1800">
                          <a:solidFill>
                            <a:schemeClr val="tx1"/>
                          </a:solidFill>
                          <a:latin typeface="+mn-lt"/>
                          <a:ea typeface="+mn-ea"/>
                        </a:defRPr>
                      </a:lvl5pPr>
                    </a:lstStyle>
                    <a:p>
                      <a:pPr marL="0" lvl="0" indent="0" eaLnBrk="1" hangingPunct="1">
                        <a:spcBef>
                          <a:spcPct val="0"/>
                        </a:spcBef>
                        <a:buNone/>
                      </a:pPr>
                      <a:r>
                        <a:rPr lang="en-US" altLang="zh-CN" sz="1800" u="sng" err="1">
                          <a:solidFill>
                            <a:srgbClr val="000000"/>
                          </a:solidFill>
                        </a:rPr>
                        <a:t>umol/L</a:t>
                      </a:r>
                      <a:endParaRPr lang="zh-CN" altLang="en-US" sz="1800" u="sng">
                        <a:solidFill>
                          <a:srgbClr val="000000"/>
                        </a:solidFill>
                      </a:endParaRPr>
                    </a:p>
                  </a:txBody>
                  <a:tcPr marT="45718" marB="45718">
                    <a:lnL w="12700" cap="flat" cmpd="sng">
                      <a:solidFill>
                        <a:srgbClr val="FFFFFF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FFFFFF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FFFFFF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FFFFFF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3F9FA"/>
                    </a:solidFill>
                  </a:tcPr>
                </a:tc>
              </a:tr>
              <a:tr h="370840">
                <a:tc>
                  <a:txBody>
                    <a:bodyPr vert="horz" wrap="square"/>
                    <a:lstStyle>
                      <a:lvl1pPr marL="342900" lvl="0" indent="-342900" algn="l" rtl="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•"/>
                        <a:defRPr sz="2800" b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1pPr>
                      <a:lvl2pPr marL="742950" lvl="1" indent="-285750" algn="l" rtl="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–"/>
                        <a:defRPr sz="2400">
                          <a:solidFill>
                            <a:schemeClr val="tx1"/>
                          </a:solidFill>
                          <a:latin typeface="+mn-lt"/>
                          <a:ea typeface="+mn-ea"/>
                        </a:defRPr>
                      </a:lvl2pPr>
                      <a:lvl3pPr marL="1143000" lvl="2" indent="-228600" algn="l" rtl="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•"/>
                        <a:defRPr sz="2000">
                          <a:solidFill>
                            <a:schemeClr val="tx1"/>
                          </a:solidFill>
                          <a:latin typeface="+mn-lt"/>
                          <a:ea typeface="+mn-ea"/>
                        </a:defRPr>
                      </a:lvl3pPr>
                      <a:lvl4pPr marL="1600200" lvl="3" indent="-228600" algn="l" rtl="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–"/>
                        <a:defRPr sz="1800">
                          <a:solidFill>
                            <a:schemeClr val="tx1"/>
                          </a:solidFill>
                          <a:latin typeface="+mn-lt"/>
                          <a:ea typeface="+mn-ea"/>
                        </a:defRPr>
                      </a:lvl4pPr>
                      <a:lvl5pPr marL="2057400" lvl="4" indent="-228600" algn="l" rtl="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»"/>
                        <a:defRPr sz="1800">
                          <a:solidFill>
                            <a:schemeClr val="tx1"/>
                          </a:solidFill>
                          <a:latin typeface="+mn-lt"/>
                          <a:ea typeface="+mn-ea"/>
                        </a:defRPr>
                      </a:lvl5pPr>
                    </a:lstStyle>
                    <a:p>
                      <a:pPr marL="0" lvl="0" indent="0" eaLnBrk="1" hangingPunct="1">
                        <a:spcBef>
                          <a:spcPct val="0"/>
                        </a:spcBef>
                      </a:pPr>
                      <a:r>
                        <a:rPr lang="zh-CN" altLang="en-US" sz="1400">
                          <a:solidFill>
                            <a:srgbClr val="000000"/>
                          </a:solidFill>
                          <a:latin typeface="仿宋" panose="02010609060101010101" charset="-122"/>
                          <a:ea typeface="仿宋" panose="02010609060101010101" charset="-122"/>
                        </a:rPr>
                        <a:t>间接胆红素</a:t>
                      </a:r>
                      <a:endParaRPr lang="zh-CN" altLang="en-US" sz="1400">
                        <a:solidFill>
                          <a:srgbClr val="000000"/>
                        </a:solidFill>
                        <a:latin typeface="仿宋" panose="02010609060101010101" charset="-122"/>
                        <a:ea typeface="仿宋" panose="02010609060101010101" charset="-122"/>
                      </a:endParaRPr>
                    </a:p>
                  </a:txBody>
                  <a:tcPr marT="45718" marB="45718">
                    <a:lnL w="12700" cap="flat" cmpd="sng">
                      <a:solidFill>
                        <a:srgbClr val="FFFFFF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FFFFFF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FFFFFF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FFFFFF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7F3F4"/>
                    </a:solidFill>
                  </a:tcPr>
                </a:tc>
                <a:tc>
                  <a:txBody>
                    <a:bodyPr vert="horz" wrap="square"/>
                    <a:lstStyle>
                      <a:lvl1pPr marL="342900" lvl="0" indent="-342900" algn="l" rtl="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•"/>
                        <a:defRPr sz="2800" b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1pPr>
                      <a:lvl2pPr marL="742950" lvl="1" indent="-285750" algn="l" rtl="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–"/>
                        <a:defRPr sz="2400">
                          <a:solidFill>
                            <a:schemeClr val="tx1"/>
                          </a:solidFill>
                          <a:latin typeface="+mn-lt"/>
                          <a:ea typeface="+mn-ea"/>
                        </a:defRPr>
                      </a:lvl2pPr>
                      <a:lvl3pPr marL="1143000" lvl="2" indent="-228600" algn="l" rtl="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•"/>
                        <a:defRPr sz="2000">
                          <a:solidFill>
                            <a:schemeClr val="tx1"/>
                          </a:solidFill>
                          <a:latin typeface="+mn-lt"/>
                          <a:ea typeface="+mn-ea"/>
                        </a:defRPr>
                      </a:lvl3pPr>
                      <a:lvl4pPr marL="1600200" lvl="3" indent="-228600" algn="l" rtl="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–"/>
                        <a:defRPr sz="1800">
                          <a:solidFill>
                            <a:schemeClr val="tx1"/>
                          </a:solidFill>
                          <a:latin typeface="+mn-lt"/>
                          <a:ea typeface="+mn-ea"/>
                        </a:defRPr>
                      </a:lvl4pPr>
                      <a:lvl5pPr marL="2057400" lvl="4" indent="-228600" algn="l" rtl="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»"/>
                        <a:defRPr sz="1800">
                          <a:solidFill>
                            <a:schemeClr val="tx1"/>
                          </a:solidFill>
                          <a:latin typeface="+mn-lt"/>
                          <a:ea typeface="+mn-ea"/>
                        </a:defRPr>
                      </a:lvl5pPr>
                    </a:lstStyle>
                    <a:p>
                      <a:pPr marL="0" lvl="0" indent="0" eaLnBrk="1" hangingPunct="1">
                        <a:spcBef>
                          <a:spcPct val="0"/>
                        </a:spcBef>
                      </a:pPr>
                      <a:r>
                        <a:rPr lang="en-US" altLang="zh-CN" sz="1800">
                          <a:solidFill>
                            <a:srgbClr val="FF3300"/>
                          </a:solidFill>
                        </a:rPr>
                        <a:t>81.50</a:t>
                      </a:r>
                      <a:endParaRPr lang="zh-CN" altLang="en-US" sz="1800">
                        <a:solidFill>
                          <a:srgbClr val="FF3300"/>
                        </a:solidFill>
                      </a:endParaRPr>
                    </a:p>
                  </a:txBody>
                  <a:tcPr marT="45718" marB="45718">
                    <a:lnL w="12700" cap="flat" cmpd="sng">
                      <a:solidFill>
                        <a:srgbClr val="FFFFFF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FFFFFF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FFFFFF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FFFFFF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7F3F4"/>
                    </a:solidFill>
                  </a:tcPr>
                </a:tc>
                <a:tc>
                  <a:txBody>
                    <a:bodyPr vert="horz" wrap="square"/>
                    <a:lstStyle>
                      <a:lvl1pPr marL="342900" lvl="0" indent="-342900" algn="l" rtl="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•"/>
                        <a:defRPr sz="2800" b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1pPr>
                      <a:lvl2pPr marL="742950" lvl="1" indent="-285750" algn="l" rtl="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–"/>
                        <a:defRPr sz="2400">
                          <a:solidFill>
                            <a:schemeClr val="tx1"/>
                          </a:solidFill>
                          <a:latin typeface="+mn-lt"/>
                          <a:ea typeface="+mn-ea"/>
                        </a:defRPr>
                      </a:lvl2pPr>
                      <a:lvl3pPr marL="1143000" lvl="2" indent="-228600" algn="l" rtl="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•"/>
                        <a:defRPr sz="2000">
                          <a:solidFill>
                            <a:schemeClr val="tx1"/>
                          </a:solidFill>
                          <a:latin typeface="+mn-lt"/>
                          <a:ea typeface="+mn-ea"/>
                        </a:defRPr>
                      </a:lvl3pPr>
                      <a:lvl4pPr marL="1600200" lvl="3" indent="-228600" algn="l" rtl="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–"/>
                        <a:defRPr sz="1800">
                          <a:solidFill>
                            <a:schemeClr val="tx1"/>
                          </a:solidFill>
                          <a:latin typeface="+mn-lt"/>
                          <a:ea typeface="+mn-ea"/>
                        </a:defRPr>
                      </a:lvl4pPr>
                      <a:lvl5pPr marL="2057400" lvl="4" indent="-228600" algn="l" rtl="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»"/>
                        <a:defRPr sz="1800">
                          <a:solidFill>
                            <a:schemeClr val="tx1"/>
                          </a:solidFill>
                          <a:latin typeface="+mn-lt"/>
                          <a:ea typeface="+mn-ea"/>
                        </a:defRPr>
                      </a:lvl5pPr>
                    </a:lstStyle>
                    <a:p>
                      <a:pPr marL="0" lvl="0" indent="0" eaLnBrk="1" hangingPunct="1">
                        <a:spcBef>
                          <a:spcPct val="0"/>
                        </a:spcBef>
                      </a:pPr>
                      <a:r>
                        <a:rPr lang="en-US" altLang="zh-CN" sz="1800">
                          <a:solidFill>
                            <a:srgbClr val="000000"/>
                          </a:solidFill>
                        </a:rPr>
                        <a:t>2.85-6.42</a:t>
                      </a:r>
                      <a:endParaRPr lang="zh-CN" altLang="en-US" sz="1800">
                        <a:solidFill>
                          <a:srgbClr val="000000"/>
                        </a:solidFill>
                      </a:endParaRPr>
                    </a:p>
                  </a:txBody>
                  <a:tcPr marT="45718" marB="45718">
                    <a:lnL w="12700" cap="flat" cmpd="sng">
                      <a:solidFill>
                        <a:srgbClr val="FFFFFF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FFFFFF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FFFFFF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FFFFFF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7F3F4"/>
                    </a:solidFill>
                  </a:tcPr>
                </a:tc>
                <a:tc>
                  <a:txBody>
                    <a:bodyPr vert="horz" wrap="square"/>
                    <a:lstStyle>
                      <a:lvl1pPr marL="342900" lvl="0" indent="-342900" algn="l" rtl="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•"/>
                        <a:defRPr sz="2800" b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1pPr>
                      <a:lvl2pPr marL="742950" lvl="1" indent="-285750" algn="l" rtl="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–"/>
                        <a:defRPr sz="2400">
                          <a:solidFill>
                            <a:schemeClr val="tx1"/>
                          </a:solidFill>
                          <a:latin typeface="+mn-lt"/>
                          <a:ea typeface="+mn-ea"/>
                        </a:defRPr>
                      </a:lvl2pPr>
                      <a:lvl3pPr marL="1143000" lvl="2" indent="-228600" algn="l" rtl="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•"/>
                        <a:defRPr sz="2000">
                          <a:solidFill>
                            <a:schemeClr val="tx1"/>
                          </a:solidFill>
                          <a:latin typeface="+mn-lt"/>
                          <a:ea typeface="+mn-ea"/>
                        </a:defRPr>
                      </a:lvl3pPr>
                      <a:lvl4pPr marL="1600200" lvl="3" indent="-228600" algn="l" rtl="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–"/>
                        <a:defRPr sz="1800">
                          <a:solidFill>
                            <a:schemeClr val="tx1"/>
                          </a:solidFill>
                          <a:latin typeface="+mn-lt"/>
                          <a:ea typeface="+mn-ea"/>
                        </a:defRPr>
                      </a:lvl4pPr>
                      <a:lvl5pPr marL="2057400" lvl="4" indent="-228600" algn="l" rtl="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»"/>
                        <a:defRPr sz="1800">
                          <a:solidFill>
                            <a:schemeClr val="tx1"/>
                          </a:solidFill>
                          <a:latin typeface="+mn-lt"/>
                          <a:ea typeface="+mn-ea"/>
                        </a:defRPr>
                      </a:lvl5pPr>
                    </a:lstStyle>
                    <a:p>
                      <a:pPr marL="0" lvl="0" indent="0" eaLnBrk="1" hangingPunct="1">
                        <a:spcBef>
                          <a:spcPct val="0"/>
                        </a:spcBef>
                        <a:buNone/>
                      </a:pPr>
                      <a:r>
                        <a:rPr lang="en-US" altLang="zh-CN" sz="1800" u="sng" err="1">
                          <a:solidFill>
                            <a:srgbClr val="000000"/>
                          </a:solidFill>
                        </a:rPr>
                        <a:t>umol/L</a:t>
                      </a:r>
                      <a:endParaRPr lang="zh-CN" altLang="en-US" sz="1800" u="sng">
                        <a:solidFill>
                          <a:srgbClr val="000000"/>
                        </a:solidFill>
                      </a:endParaRPr>
                    </a:p>
                  </a:txBody>
                  <a:tcPr marT="45718" marB="45718">
                    <a:lnL w="12700" cap="flat" cmpd="sng">
                      <a:solidFill>
                        <a:srgbClr val="FFFFFF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FFFFFF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FFFFFF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FFFFFF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7F3F4"/>
                    </a:solidFill>
                  </a:tcPr>
                </a:tc>
              </a:tr>
              <a:tr h="519430">
                <a:tc>
                  <a:txBody>
                    <a:bodyPr vert="horz" wrap="square"/>
                    <a:lstStyle>
                      <a:lvl1pPr marL="342900" lvl="0" indent="-342900" algn="l" rtl="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•"/>
                        <a:defRPr sz="2800" b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1pPr>
                      <a:lvl2pPr marL="742950" lvl="1" indent="-285750" algn="l" rtl="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–"/>
                        <a:defRPr sz="2400">
                          <a:solidFill>
                            <a:schemeClr val="tx1"/>
                          </a:solidFill>
                          <a:latin typeface="+mn-lt"/>
                          <a:ea typeface="+mn-ea"/>
                        </a:defRPr>
                      </a:lvl2pPr>
                      <a:lvl3pPr marL="1143000" lvl="2" indent="-228600" algn="l" rtl="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•"/>
                        <a:defRPr sz="2000">
                          <a:solidFill>
                            <a:schemeClr val="tx1"/>
                          </a:solidFill>
                          <a:latin typeface="+mn-lt"/>
                          <a:ea typeface="+mn-ea"/>
                        </a:defRPr>
                      </a:lvl3pPr>
                      <a:lvl4pPr marL="1600200" lvl="3" indent="-228600" algn="l" rtl="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–"/>
                        <a:defRPr sz="1800">
                          <a:solidFill>
                            <a:schemeClr val="tx1"/>
                          </a:solidFill>
                          <a:latin typeface="+mn-lt"/>
                          <a:ea typeface="+mn-ea"/>
                        </a:defRPr>
                      </a:lvl4pPr>
                      <a:lvl5pPr marL="2057400" lvl="4" indent="-228600" algn="l" rtl="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»"/>
                        <a:defRPr sz="1800">
                          <a:solidFill>
                            <a:schemeClr val="tx1"/>
                          </a:solidFill>
                          <a:latin typeface="+mn-lt"/>
                          <a:ea typeface="+mn-ea"/>
                        </a:defRPr>
                      </a:lvl5pPr>
                    </a:lstStyle>
                    <a:p>
                      <a:pPr marL="0" lvl="0" indent="0" eaLnBrk="1" hangingPunct="1">
                        <a:spcBef>
                          <a:spcPct val="0"/>
                        </a:spcBef>
                        <a:buNone/>
                      </a:pPr>
                      <a:r>
                        <a:rPr lang="zh-CN" altLang="en-US" sz="1400">
                          <a:solidFill>
                            <a:srgbClr val="000000"/>
                          </a:solidFill>
                          <a:latin typeface="仿宋" panose="02010609060101010101" charset="-122"/>
                          <a:ea typeface="仿宋" panose="02010609060101010101" charset="-122"/>
                        </a:rPr>
                        <a:t>丙氨酰氨基转移酶</a:t>
                      </a:r>
                      <a:endParaRPr lang="zh-CN" altLang="en-US" sz="1400">
                        <a:solidFill>
                          <a:srgbClr val="000000"/>
                        </a:solidFill>
                        <a:latin typeface="仿宋" panose="02010609060101010101" charset="-122"/>
                        <a:ea typeface="仿宋" panose="02010609060101010101" charset="-122"/>
                      </a:endParaRPr>
                    </a:p>
                  </a:txBody>
                  <a:tcPr marT="45718" marB="45718">
                    <a:lnL w="12700" cap="flat" cmpd="sng">
                      <a:solidFill>
                        <a:srgbClr val="FFFFFF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FFFFFF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FFFFFF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FFFFFF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3F9FA"/>
                    </a:solidFill>
                  </a:tcPr>
                </a:tc>
                <a:tc>
                  <a:txBody>
                    <a:bodyPr vert="horz" wrap="square"/>
                    <a:lstStyle>
                      <a:lvl1pPr marL="342900" lvl="0" indent="-342900" algn="l" rtl="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•"/>
                        <a:defRPr sz="2800" b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1pPr>
                      <a:lvl2pPr marL="742950" lvl="1" indent="-285750" algn="l" rtl="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–"/>
                        <a:defRPr sz="2400">
                          <a:solidFill>
                            <a:schemeClr val="tx1"/>
                          </a:solidFill>
                          <a:latin typeface="+mn-lt"/>
                          <a:ea typeface="+mn-ea"/>
                        </a:defRPr>
                      </a:lvl2pPr>
                      <a:lvl3pPr marL="1143000" lvl="2" indent="-228600" algn="l" rtl="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•"/>
                        <a:defRPr sz="2000">
                          <a:solidFill>
                            <a:schemeClr val="tx1"/>
                          </a:solidFill>
                          <a:latin typeface="+mn-lt"/>
                          <a:ea typeface="+mn-ea"/>
                        </a:defRPr>
                      </a:lvl3pPr>
                      <a:lvl4pPr marL="1600200" lvl="3" indent="-228600" algn="l" rtl="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–"/>
                        <a:defRPr sz="1800">
                          <a:solidFill>
                            <a:schemeClr val="tx1"/>
                          </a:solidFill>
                          <a:latin typeface="+mn-lt"/>
                          <a:ea typeface="+mn-ea"/>
                        </a:defRPr>
                      </a:lvl4pPr>
                      <a:lvl5pPr marL="2057400" lvl="4" indent="-228600" algn="l" rtl="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»"/>
                        <a:defRPr sz="1800">
                          <a:solidFill>
                            <a:schemeClr val="tx1"/>
                          </a:solidFill>
                          <a:latin typeface="+mn-lt"/>
                          <a:ea typeface="+mn-ea"/>
                        </a:defRPr>
                      </a:lvl5pPr>
                    </a:lstStyle>
                    <a:p>
                      <a:pPr marL="0" lvl="0" indent="0" eaLnBrk="1" hangingPunct="1">
                        <a:spcBef>
                          <a:spcPct val="0"/>
                        </a:spcBef>
                        <a:buNone/>
                      </a:pPr>
                      <a:r>
                        <a:rPr lang="en-US" altLang="zh-CN" sz="1800">
                          <a:solidFill>
                            <a:srgbClr val="FF3300"/>
                          </a:solidFill>
                          <a:sym typeface="+mn-ea"/>
                        </a:rPr>
                        <a:t>151.00</a:t>
                      </a:r>
                      <a:endParaRPr lang="en-US" altLang="zh-CN" sz="1800">
                        <a:solidFill>
                          <a:srgbClr val="FF3300"/>
                        </a:solidFill>
                        <a:sym typeface="+mn-ea"/>
                      </a:endParaRPr>
                    </a:p>
                  </a:txBody>
                  <a:tcPr marT="45718" marB="45718">
                    <a:lnL w="12700" cap="flat" cmpd="sng">
                      <a:solidFill>
                        <a:srgbClr val="FFFFFF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FFFFFF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FFFFFF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FFFFFF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3F9FA"/>
                    </a:solidFill>
                  </a:tcPr>
                </a:tc>
                <a:tc>
                  <a:txBody>
                    <a:bodyPr vert="horz" wrap="square"/>
                    <a:lstStyle>
                      <a:lvl1pPr marL="342900" lvl="0" indent="-342900" algn="l" rtl="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•"/>
                        <a:defRPr sz="2800" b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1pPr>
                      <a:lvl2pPr marL="742950" lvl="1" indent="-285750" algn="l" rtl="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–"/>
                        <a:defRPr sz="2400">
                          <a:solidFill>
                            <a:schemeClr val="tx1"/>
                          </a:solidFill>
                          <a:latin typeface="+mn-lt"/>
                          <a:ea typeface="+mn-ea"/>
                        </a:defRPr>
                      </a:lvl2pPr>
                      <a:lvl3pPr marL="1143000" lvl="2" indent="-228600" algn="l" rtl="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•"/>
                        <a:defRPr sz="2000">
                          <a:solidFill>
                            <a:schemeClr val="tx1"/>
                          </a:solidFill>
                          <a:latin typeface="+mn-lt"/>
                          <a:ea typeface="+mn-ea"/>
                        </a:defRPr>
                      </a:lvl3pPr>
                      <a:lvl4pPr marL="1600200" lvl="3" indent="-228600" algn="l" rtl="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–"/>
                        <a:defRPr sz="1800">
                          <a:solidFill>
                            <a:schemeClr val="tx1"/>
                          </a:solidFill>
                          <a:latin typeface="+mn-lt"/>
                          <a:ea typeface="+mn-ea"/>
                        </a:defRPr>
                      </a:lvl4pPr>
                      <a:lvl5pPr marL="2057400" lvl="4" indent="-228600" algn="l" rtl="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»"/>
                        <a:defRPr sz="1800">
                          <a:solidFill>
                            <a:schemeClr val="tx1"/>
                          </a:solidFill>
                          <a:latin typeface="+mn-lt"/>
                          <a:ea typeface="+mn-ea"/>
                        </a:defRPr>
                      </a:lvl5pPr>
                    </a:lstStyle>
                    <a:p>
                      <a:pPr marL="0" lvl="0" indent="0" eaLnBrk="1" hangingPunct="1">
                        <a:spcBef>
                          <a:spcPct val="0"/>
                        </a:spcBef>
                        <a:buNone/>
                      </a:pPr>
                      <a:r>
                        <a:rPr lang="en-US" altLang="zh-CN" sz="1800">
                          <a:solidFill>
                            <a:srgbClr val="000000"/>
                          </a:solidFill>
                        </a:rPr>
                        <a:t>0-42</a:t>
                      </a:r>
                      <a:endParaRPr lang="en-US" altLang="zh-CN" sz="1800">
                        <a:solidFill>
                          <a:srgbClr val="000000"/>
                        </a:solidFill>
                      </a:endParaRPr>
                    </a:p>
                  </a:txBody>
                  <a:tcPr marT="45718" marB="45718">
                    <a:lnL w="12700" cap="flat" cmpd="sng">
                      <a:solidFill>
                        <a:srgbClr val="FFFFFF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FFFFFF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FFFFFF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FFFFFF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3F9FA"/>
                    </a:solidFill>
                  </a:tcPr>
                </a:tc>
                <a:tc>
                  <a:txBody>
                    <a:bodyPr vert="horz" wrap="square"/>
                    <a:lstStyle>
                      <a:lvl1pPr marL="342900" lvl="0" indent="-342900" algn="l" rtl="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•"/>
                        <a:defRPr sz="2800" b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1pPr>
                      <a:lvl2pPr marL="742950" lvl="1" indent="-285750" algn="l" rtl="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–"/>
                        <a:defRPr sz="2400">
                          <a:solidFill>
                            <a:schemeClr val="tx1"/>
                          </a:solidFill>
                          <a:latin typeface="+mn-lt"/>
                          <a:ea typeface="+mn-ea"/>
                        </a:defRPr>
                      </a:lvl2pPr>
                      <a:lvl3pPr marL="1143000" lvl="2" indent="-228600" algn="l" rtl="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•"/>
                        <a:defRPr sz="2000">
                          <a:solidFill>
                            <a:schemeClr val="tx1"/>
                          </a:solidFill>
                          <a:latin typeface="+mn-lt"/>
                          <a:ea typeface="+mn-ea"/>
                        </a:defRPr>
                      </a:lvl3pPr>
                      <a:lvl4pPr marL="1600200" lvl="3" indent="-228600" algn="l" rtl="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–"/>
                        <a:defRPr sz="1800">
                          <a:solidFill>
                            <a:schemeClr val="tx1"/>
                          </a:solidFill>
                          <a:latin typeface="+mn-lt"/>
                          <a:ea typeface="+mn-ea"/>
                        </a:defRPr>
                      </a:lvl4pPr>
                      <a:lvl5pPr marL="2057400" lvl="4" indent="-228600" algn="l" rtl="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»"/>
                        <a:defRPr sz="1800">
                          <a:solidFill>
                            <a:schemeClr val="tx1"/>
                          </a:solidFill>
                          <a:latin typeface="+mn-lt"/>
                          <a:ea typeface="+mn-ea"/>
                        </a:defRPr>
                      </a:lvl5pPr>
                    </a:lstStyle>
                    <a:p>
                      <a:pPr marL="0" lvl="0" indent="0" eaLnBrk="1" hangingPunct="1">
                        <a:spcBef>
                          <a:spcPct val="0"/>
                        </a:spcBef>
                        <a:buNone/>
                      </a:pPr>
                      <a:r>
                        <a:rPr lang="en-US" altLang="zh-CN" sz="1800" u="sng">
                          <a:solidFill>
                            <a:srgbClr val="000000"/>
                          </a:solidFill>
                        </a:rPr>
                        <a:t>u/L</a:t>
                      </a:r>
                      <a:endParaRPr lang="zh-CN" altLang="en-US" sz="1800" u="sng">
                        <a:solidFill>
                          <a:srgbClr val="000000"/>
                        </a:solidFill>
                      </a:endParaRPr>
                    </a:p>
                  </a:txBody>
                  <a:tcPr marT="45718" marB="45718">
                    <a:lnL w="12700" cap="flat" cmpd="sng">
                      <a:solidFill>
                        <a:srgbClr val="FFFFFF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FFFFFF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FFFFFF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FFFFFF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3F9FA"/>
                    </a:solidFill>
                  </a:tcPr>
                </a:tc>
              </a:tr>
              <a:tr h="518795">
                <a:tc>
                  <a:txBody>
                    <a:bodyPr vert="horz" wrap="square"/>
                    <a:lstStyle>
                      <a:lvl1pPr marL="342900" lvl="0" indent="-342900" algn="l" rtl="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•"/>
                        <a:defRPr sz="2800" b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1pPr>
                      <a:lvl2pPr marL="742950" lvl="1" indent="-285750" algn="l" rtl="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–"/>
                        <a:defRPr sz="2400">
                          <a:solidFill>
                            <a:schemeClr val="tx1"/>
                          </a:solidFill>
                          <a:latin typeface="+mn-lt"/>
                          <a:ea typeface="+mn-ea"/>
                        </a:defRPr>
                      </a:lvl2pPr>
                      <a:lvl3pPr marL="1143000" lvl="2" indent="-228600" algn="l" rtl="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•"/>
                        <a:defRPr sz="2000">
                          <a:solidFill>
                            <a:schemeClr val="tx1"/>
                          </a:solidFill>
                          <a:latin typeface="+mn-lt"/>
                          <a:ea typeface="+mn-ea"/>
                        </a:defRPr>
                      </a:lvl3pPr>
                      <a:lvl4pPr marL="1600200" lvl="3" indent="-228600" algn="l" rtl="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–"/>
                        <a:defRPr sz="1800">
                          <a:solidFill>
                            <a:schemeClr val="tx1"/>
                          </a:solidFill>
                          <a:latin typeface="+mn-lt"/>
                          <a:ea typeface="+mn-ea"/>
                        </a:defRPr>
                      </a:lvl4pPr>
                      <a:lvl5pPr marL="2057400" lvl="4" indent="-228600" algn="l" rtl="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»"/>
                        <a:defRPr sz="1800">
                          <a:solidFill>
                            <a:schemeClr val="tx1"/>
                          </a:solidFill>
                          <a:latin typeface="+mn-lt"/>
                          <a:ea typeface="+mn-ea"/>
                        </a:defRPr>
                      </a:lvl5pPr>
                    </a:lstStyle>
                    <a:p>
                      <a:pPr marL="0" lvl="0" indent="0" eaLnBrk="1" hangingPunct="1">
                        <a:spcBef>
                          <a:spcPct val="0"/>
                        </a:spcBef>
                      </a:pPr>
                      <a:r>
                        <a:rPr lang="zh-CN" altLang="en-US" sz="1400">
                          <a:solidFill>
                            <a:srgbClr val="000000"/>
                          </a:solidFill>
                          <a:latin typeface="仿宋" panose="02010609060101010101" charset="-122"/>
                          <a:ea typeface="仿宋" panose="02010609060101010101" charset="-122"/>
                        </a:rPr>
                        <a:t>天门冬氨酸氨基转移酶</a:t>
                      </a:r>
                      <a:endParaRPr lang="en-US" altLang="zh-CN" sz="1400">
                        <a:solidFill>
                          <a:srgbClr val="000000"/>
                        </a:solidFill>
                        <a:latin typeface="仿宋" panose="02010609060101010101" charset="-122"/>
                        <a:ea typeface="仿宋" panose="02010609060101010101" charset="-122"/>
                      </a:endParaRPr>
                    </a:p>
                  </a:txBody>
                  <a:tcPr marT="45718" marB="45718">
                    <a:lnL w="12700" cap="flat" cmpd="sng">
                      <a:solidFill>
                        <a:srgbClr val="FFFFFF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FFFFFF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FFFFFF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FFFFFF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7F3F4"/>
                    </a:solidFill>
                  </a:tcPr>
                </a:tc>
                <a:tc>
                  <a:txBody>
                    <a:bodyPr vert="horz" wrap="square"/>
                    <a:lstStyle>
                      <a:lvl1pPr marL="342900" lvl="0" indent="-342900" algn="l" rtl="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•"/>
                        <a:defRPr sz="2800" b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1pPr>
                      <a:lvl2pPr marL="742950" lvl="1" indent="-285750" algn="l" rtl="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–"/>
                        <a:defRPr sz="2400">
                          <a:solidFill>
                            <a:schemeClr val="tx1"/>
                          </a:solidFill>
                          <a:latin typeface="+mn-lt"/>
                          <a:ea typeface="+mn-ea"/>
                        </a:defRPr>
                      </a:lvl2pPr>
                      <a:lvl3pPr marL="1143000" lvl="2" indent="-228600" algn="l" rtl="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•"/>
                        <a:defRPr sz="2000">
                          <a:solidFill>
                            <a:schemeClr val="tx1"/>
                          </a:solidFill>
                          <a:latin typeface="+mn-lt"/>
                          <a:ea typeface="+mn-ea"/>
                        </a:defRPr>
                      </a:lvl3pPr>
                      <a:lvl4pPr marL="1600200" lvl="3" indent="-228600" algn="l" rtl="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–"/>
                        <a:defRPr sz="1800">
                          <a:solidFill>
                            <a:schemeClr val="tx1"/>
                          </a:solidFill>
                          <a:latin typeface="+mn-lt"/>
                          <a:ea typeface="+mn-ea"/>
                        </a:defRPr>
                      </a:lvl4pPr>
                      <a:lvl5pPr marL="2057400" lvl="4" indent="-228600" algn="l" rtl="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»"/>
                        <a:defRPr sz="1800">
                          <a:solidFill>
                            <a:schemeClr val="tx1"/>
                          </a:solidFill>
                          <a:latin typeface="+mn-lt"/>
                          <a:ea typeface="+mn-ea"/>
                        </a:defRPr>
                      </a:lvl5pPr>
                    </a:lstStyle>
                    <a:p>
                      <a:pPr marL="0" lvl="0" indent="0" eaLnBrk="1" hangingPunct="1">
                        <a:spcBef>
                          <a:spcPct val="0"/>
                        </a:spcBef>
                      </a:pPr>
                      <a:r>
                        <a:rPr lang="en-US" altLang="zh-CN" sz="1800">
                          <a:solidFill>
                            <a:srgbClr val="FF3300"/>
                          </a:solidFill>
                        </a:rPr>
                        <a:t>340.09</a:t>
                      </a:r>
                      <a:endParaRPr lang="en-US" altLang="zh-CN" sz="1800">
                        <a:solidFill>
                          <a:srgbClr val="FF3300"/>
                        </a:solidFill>
                      </a:endParaRPr>
                    </a:p>
                  </a:txBody>
                  <a:tcPr marT="45718" marB="45718">
                    <a:lnL w="12700" cap="flat" cmpd="sng">
                      <a:solidFill>
                        <a:srgbClr val="FFFFFF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FFFFFF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FFFFFF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FFFFFF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7F3F4"/>
                    </a:solidFill>
                  </a:tcPr>
                </a:tc>
                <a:tc>
                  <a:txBody>
                    <a:bodyPr vert="horz" wrap="square"/>
                    <a:lstStyle>
                      <a:lvl1pPr marL="342900" lvl="0" indent="-342900" algn="l" rtl="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•"/>
                        <a:defRPr sz="2800" b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1pPr>
                      <a:lvl2pPr marL="742950" lvl="1" indent="-285750" algn="l" rtl="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–"/>
                        <a:defRPr sz="2400">
                          <a:solidFill>
                            <a:schemeClr val="tx1"/>
                          </a:solidFill>
                          <a:latin typeface="+mn-lt"/>
                          <a:ea typeface="+mn-ea"/>
                        </a:defRPr>
                      </a:lvl2pPr>
                      <a:lvl3pPr marL="1143000" lvl="2" indent="-228600" algn="l" rtl="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•"/>
                        <a:defRPr sz="2000">
                          <a:solidFill>
                            <a:schemeClr val="tx1"/>
                          </a:solidFill>
                          <a:latin typeface="+mn-lt"/>
                          <a:ea typeface="+mn-ea"/>
                        </a:defRPr>
                      </a:lvl3pPr>
                      <a:lvl4pPr marL="1600200" lvl="3" indent="-228600" algn="l" rtl="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–"/>
                        <a:defRPr sz="1800">
                          <a:solidFill>
                            <a:schemeClr val="tx1"/>
                          </a:solidFill>
                          <a:latin typeface="+mn-lt"/>
                          <a:ea typeface="+mn-ea"/>
                        </a:defRPr>
                      </a:lvl4pPr>
                      <a:lvl5pPr marL="2057400" lvl="4" indent="-228600" algn="l" rtl="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»"/>
                        <a:defRPr sz="1800">
                          <a:solidFill>
                            <a:schemeClr val="tx1"/>
                          </a:solidFill>
                          <a:latin typeface="+mn-lt"/>
                          <a:ea typeface="+mn-ea"/>
                        </a:defRPr>
                      </a:lvl5pPr>
                    </a:lstStyle>
                    <a:p>
                      <a:pPr marL="0" lvl="0" indent="0" eaLnBrk="1" hangingPunct="1">
                        <a:spcBef>
                          <a:spcPct val="0"/>
                        </a:spcBef>
                      </a:pPr>
                      <a:r>
                        <a:rPr lang="en-US" altLang="zh-CN" sz="1800">
                          <a:solidFill>
                            <a:srgbClr val="000000"/>
                          </a:solidFill>
                        </a:rPr>
                        <a:t>0-40</a:t>
                      </a:r>
                      <a:endParaRPr lang="zh-CN" altLang="en-US" sz="1800">
                        <a:solidFill>
                          <a:srgbClr val="000000"/>
                        </a:solidFill>
                      </a:endParaRPr>
                    </a:p>
                  </a:txBody>
                  <a:tcPr marT="45718" marB="45718">
                    <a:lnL w="12700" cap="flat" cmpd="sng">
                      <a:solidFill>
                        <a:srgbClr val="FFFFFF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FFFFFF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FFFFFF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FFFFFF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7F3F4"/>
                    </a:solidFill>
                  </a:tcPr>
                </a:tc>
                <a:tc>
                  <a:txBody>
                    <a:bodyPr vert="horz" wrap="square"/>
                    <a:lstStyle>
                      <a:lvl1pPr marL="342900" lvl="0" indent="-342900" algn="l" rtl="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•"/>
                        <a:defRPr sz="2800" b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1pPr>
                      <a:lvl2pPr marL="742950" lvl="1" indent="-285750" algn="l" rtl="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–"/>
                        <a:defRPr sz="2400">
                          <a:solidFill>
                            <a:schemeClr val="tx1"/>
                          </a:solidFill>
                          <a:latin typeface="+mn-lt"/>
                          <a:ea typeface="+mn-ea"/>
                        </a:defRPr>
                      </a:lvl2pPr>
                      <a:lvl3pPr marL="1143000" lvl="2" indent="-228600" algn="l" rtl="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•"/>
                        <a:defRPr sz="2000">
                          <a:solidFill>
                            <a:schemeClr val="tx1"/>
                          </a:solidFill>
                          <a:latin typeface="+mn-lt"/>
                          <a:ea typeface="+mn-ea"/>
                        </a:defRPr>
                      </a:lvl3pPr>
                      <a:lvl4pPr marL="1600200" lvl="3" indent="-228600" algn="l" rtl="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–"/>
                        <a:defRPr sz="1800">
                          <a:solidFill>
                            <a:schemeClr val="tx1"/>
                          </a:solidFill>
                          <a:latin typeface="+mn-lt"/>
                          <a:ea typeface="+mn-ea"/>
                        </a:defRPr>
                      </a:lvl4pPr>
                      <a:lvl5pPr marL="2057400" lvl="4" indent="-228600" algn="l" rtl="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»"/>
                        <a:defRPr sz="1800">
                          <a:solidFill>
                            <a:schemeClr val="tx1"/>
                          </a:solidFill>
                          <a:latin typeface="+mn-lt"/>
                          <a:ea typeface="+mn-ea"/>
                        </a:defRPr>
                      </a:lvl5pPr>
                    </a:lstStyle>
                    <a:p>
                      <a:pPr marL="0" lvl="0" indent="0" eaLnBrk="1" hangingPunct="1">
                        <a:spcBef>
                          <a:spcPct val="0"/>
                        </a:spcBef>
                        <a:buNone/>
                      </a:pPr>
                      <a:r>
                        <a:rPr lang="en-US" altLang="zh-CN" sz="1800" u="sng">
                          <a:solidFill>
                            <a:srgbClr val="000000"/>
                          </a:solidFill>
                        </a:rPr>
                        <a:t>u/L</a:t>
                      </a:r>
                      <a:endParaRPr lang="zh-CN" altLang="en-US" sz="1800" u="sng">
                        <a:solidFill>
                          <a:srgbClr val="000000"/>
                        </a:solidFill>
                      </a:endParaRPr>
                    </a:p>
                  </a:txBody>
                  <a:tcPr marT="45718" marB="45718">
                    <a:lnL w="12700" cap="flat" cmpd="sng">
                      <a:solidFill>
                        <a:srgbClr val="FFFFFF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FFFFFF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FFFFFF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FFFFFF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7F3F4"/>
                    </a:solidFill>
                  </a:tcPr>
                </a:tc>
              </a:tr>
              <a:tr h="640080">
                <a:tc>
                  <a:txBody>
                    <a:bodyPr vert="horz" wrap="square"/>
                    <a:lstStyle>
                      <a:lvl1pPr marL="342900" lvl="0" indent="-342900" algn="l" rtl="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•"/>
                        <a:defRPr sz="2800" b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1pPr>
                      <a:lvl2pPr marL="742950" lvl="1" indent="-285750" algn="l" rtl="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–"/>
                        <a:defRPr sz="2400">
                          <a:solidFill>
                            <a:schemeClr val="tx1"/>
                          </a:solidFill>
                          <a:latin typeface="+mn-lt"/>
                          <a:ea typeface="+mn-ea"/>
                        </a:defRPr>
                      </a:lvl2pPr>
                      <a:lvl3pPr marL="1143000" lvl="2" indent="-228600" algn="l" rtl="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•"/>
                        <a:defRPr sz="2000">
                          <a:solidFill>
                            <a:schemeClr val="tx1"/>
                          </a:solidFill>
                          <a:latin typeface="+mn-lt"/>
                          <a:ea typeface="+mn-ea"/>
                        </a:defRPr>
                      </a:lvl3pPr>
                      <a:lvl4pPr marL="1600200" lvl="3" indent="-228600" algn="l" rtl="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–"/>
                        <a:defRPr sz="1800">
                          <a:solidFill>
                            <a:schemeClr val="tx1"/>
                          </a:solidFill>
                          <a:latin typeface="+mn-lt"/>
                          <a:ea typeface="+mn-ea"/>
                        </a:defRPr>
                      </a:lvl4pPr>
                      <a:lvl5pPr marL="2057400" lvl="4" indent="-228600" algn="l" rtl="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»"/>
                        <a:defRPr sz="1800">
                          <a:solidFill>
                            <a:schemeClr val="tx1"/>
                          </a:solidFill>
                          <a:latin typeface="+mn-lt"/>
                          <a:ea typeface="+mn-ea"/>
                        </a:defRPr>
                      </a:lvl5pPr>
                    </a:lstStyle>
                    <a:p>
                      <a:pPr marL="0" lvl="0" indent="0" eaLnBrk="1" hangingPunct="1">
                        <a:spcBef>
                          <a:spcPct val="0"/>
                        </a:spcBef>
                      </a:pPr>
                      <a:r>
                        <a:rPr lang="zh-CN" altLang="en-US" sz="1400">
                          <a:solidFill>
                            <a:srgbClr val="000000"/>
                          </a:solidFill>
                          <a:latin typeface="仿宋" panose="02010609060101010101" charset="-122"/>
                          <a:ea typeface="仿宋" panose="02010609060101010101" charset="-122"/>
                        </a:rPr>
                        <a:t>碱性磷酸酶</a:t>
                      </a:r>
                      <a:endParaRPr lang="zh-CN" altLang="en-US" sz="1400">
                        <a:solidFill>
                          <a:srgbClr val="000000"/>
                        </a:solidFill>
                        <a:latin typeface="仿宋" panose="02010609060101010101" charset="-122"/>
                        <a:ea typeface="仿宋" panose="02010609060101010101" charset="-122"/>
                      </a:endParaRPr>
                    </a:p>
                  </a:txBody>
                  <a:tcPr marT="45718" marB="45718">
                    <a:lnL w="12700" cap="flat" cmpd="sng">
                      <a:solidFill>
                        <a:srgbClr val="FFFFFF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FFFFFF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FFFFFF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FFFFFF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3F9FA"/>
                    </a:solidFill>
                  </a:tcPr>
                </a:tc>
                <a:tc>
                  <a:txBody>
                    <a:bodyPr vert="horz" wrap="square"/>
                    <a:lstStyle>
                      <a:lvl1pPr marL="342900" lvl="0" indent="-342900" algn="l" rtl="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•"/>
                        <a:defRPr sz="2800" b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1pPr>
                      <a:lvl2pPr marL="742950" lvl="1" indent="-285750" algn="l" rtl="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–"/>
                        <a:defRPr sz="2400">
                          <a:solidFill>
                            <a:schemeClr val="tx1"/>
                          </a:solidFill>
                          <a:latin typeface="+mn-lt"/>
                          <a:ea typeface="+mn-ea"/>
                        </a:defRPr>
                      </a:lvl2pPr>
                      <a:lvl3pPr marL="1143000" lvl="2" indent="-228600" algn="l" rtl="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•"/>
                        <a:defRPr sz="2000">
                          <a:solidFill>
                            <a:schemeClr val="tx1"/>
                          </a:solidFill>
                          <a:latin typeface="+mn-lt"/>
                          <a:ea typeface="+mn-ea"/>
                        </a:defRPr>
                      </a:lvl3pPr>
                      <a:lvl4pPr marL="1600200" lvl="3" indent="-228600" algn="l" rtl="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–"/>
                        <a:defRPr sz="1800">
                          <a:solidFill>
                            <a:schemeClr val="tx1"/>
                          </a:solidFill>
                          <a:latin typeface="+mn-lt"/>
                          <a:ea typeface="+mn-ea"/>
                        </a:defRPr>
                      </a:lvl4pPr>
                      <a:lvl5pPr marL="2057400" lvl="4" indent="-228600" algn="l" rtl="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»"/>
                        <a:defRPr sz="1800">
                          <a:solidFill>
                            <a:schemeClr val="tx1"/>
                          </a:solidFill>
                          <a:latin typeface="+mn-lt"/>
                          <a:ea typeface="+mn-ea"/>
                        </a:defRPr>
                      </a:lvl5pPr>
                    </a:lstStyle>
                    <a:p>
                      <a:pPr marL="0" lvl="0" indent="0" eaLnBrk="1" hangingPunct="1">
                        <a:spcBef>
                          <a:spcPct val="0"/>
                        </a:spcBef>
                      </a:pPr>
                      <a:r>
                        <a:rPr lang="en-US" sz="1800">
                          <a:solidFill>
                            <a:srgbClr val="FF3300"/>
                          </a:solidFill>
                        </a:rPr>
                        <a:t>649.09</a:t>
                      </a:r>
                      <a:endParaRPr lang="en-US" sz="1800">
                        <a:solidFill>
                          <a:srgbClr val="FF3300"/>
                        </a:solidFill>
                      </a:endParaRPr>
                    </a:p>
                  </a:txBody>
                  <a:tcPr marT="45718" marB="45718">
                    <a:lnL w="12700" cap="flat" cmpd="sng">
                      <a:solidFill>
                        <a:srgbClr val="FFFFFF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FFFFFF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FFFFFF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FFFFFF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3F9FA"/>
                    </a:solidFill>
                  </a:tcPr>
                </a:tc>
                <a:tc>
                  <a:txBody>
                    <a:bodyPr vert="horz" wrap="square"/>
                    <a:lstStyle>
                      <a:lvl1pPr marL="342900" lvl="0" indent="-342900" algn="l" rtl="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•"/>
                        <a:defRPr sz="2800" b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1pPr>
                      <a:lvl2pPr marL="742950" lvl="1" indent="-285750" algn="l" rtl="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–"/>
                        <a:defRPr sz="2400">
                          <a:solidFill>
                            <a:schemeClr val="tx1"/>
                          </a:solidFill>
                          <a:latin typeface="+mn-lt"/>
                          <a:ea typeface="+mn-ea"/>
                        </a:defRPr>
                      </a:lvl2pPr>
                      <a:lvl3pPr marL="1143000" lvl="2" indent="-228600" algn="l" rtl="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•"/>
                        <a:defRPr sz="2000">
                          <a:solidFill>
                            <a:schemeClr val="tx1"/>
                          </a:solidFill>
                          <a:latin typeface="+mn-lt"/>
                          <a:ea typeface="+mn-ea"/>
                        </a:defRPr>
                      </a:lvl3pPr>
                      <a:lvl4pPr marL="1600200" lvl="3" indent="-228600" algn="l" rtl="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–"/>
                        <a:defRPr sz="1800">
                          <a:solidFill>
                            <a:schemeClr val="tx1"/>
                          </a:solidFill>
                          <a:latin typeface="+mn-lt"/>
                          <a:ea typeface="+mn-ea"/>
                        </a:defRPr>
                      </a:lvl4pPr>
                      <a:lvl5pPr marL="2057400" lvl="4" indent="-228600" algn="l" rtl="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»"/>
                        <a:defRPr sz="1800">
                          <a:solidFill>
                            <a:schemeClr val="tx1"/>
                          </a:solidFill>
                          <a:latin typeface="+mn-lt"/>
                          <a:ea typeface="+mn-ea"/>
                        </a:defRPr>
                      </a:lvl5pPr>
                    </a:lstStyle>
                    <a:p>
                      <a:pPr marL="0" lvl="0" indent="0" eaLnBrk="1" hangingPunct="1">
                        <a:spcBef>
                          <a:spcPct val="0"/>
                        </a:spcBef>
                      </a:pPr>
                      <a:r>
                        <a:rPr lang="en-US" sz="1800">
                          <a:solidFill>
                            <a:srgbClr val="000000"/>
                          </a:solidFill>
                        </a:rPr>
                        <a:t>40-150</a:t>
                      </a:r>
                      <a:endParaRPr lang="en-US" sz="1800">
                        <a:solidFill>
                          <a:srgbClr val="000000"/>
                        </a:solidFill>
                      </a:endParaRPr>
                    </a:p>
                  </a:txBody>
                  <a:tcPr marT="45718" marB="45718">
                    <a:lnL w="12700" cap="flat" cmpd="sng">
                      <a:solidFill>
                        <a:srgbClr val="FFFFFF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FFFFFF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FFFFFF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FFFFFF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3F9FA"/>
                    </a:solidFill>
                  </a:tcPr>
                </a:tc>
                <a:tc>
                  <a:txBody>
                    <a:bodyPr vert="horz" wrap="square"/>
                    <a:lstStyle>
                      <a:lvl1pPr marL="342900" lvl="0" indent="-342900" algn="l" rtl="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•"/>
                        <a:defRPr sz="2800" b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1pPr>
                      <a:lvl2pPr marL="742950" lvl="1" indent="-285750" algn="l" rtl="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–"/>
                        <a:defRPr sz="2400">
                          <a:solidFill>
                            <a:schemeClr val="tx1"/>
                          </a:solidFill>
                          <a:latin typeface="+mn-lt"/>
                          <a:ea typeface="+mn-ea"/>
                        </a:defRPr>
                      </a:lvl2pPr>
                      <a:lvl3pPr marL="1143000" lvl="2" indent="-228600" algn="l" rtl="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•"/>
                        <a:defRPr sz="2000">
                          <a:solidFill>
                            <a:schemeClr val="tx1"/>
                          </a:solidFill>
                          <a:latin typeface="+mn-lt"/>
                          <a:ea typeface="+mn-ea"/>
                        </a:defRPr>
                      </a:lvl3pPr>
                      <a:lvl4pPr marL="1600200" lvl="3" indent="-228600" algn="l" rtl="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–"/>
                        <a:defRPr sz="1800">
                          <a:solidFill>
                            <a:schemeClr val="tx1"/>
                          </a:solidFill>
                          <a:latin typeface="+mn-lt"/>
                          <a:ea typeface="+mn-ea"/>
                        </a:defRPr>
                      </a:lvl4pPr>
                      <a:lvl5pPr marL="2057400" lvl="4" indent="-228600" algn="l" rtl="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»"/>
                        <a:defRPr sz="1800">
                          <a:solidFill>
                            <a:schemeClr val="tx1"/>
                          </a:solidFill>
                          <a:latin typeface="+mn-lt"/>
                          <a:ea typeface="+mn-ea"/>
                        </a:defRPr>
                      </a:lvl5pPr>
                    </a:lstStyle>
                    <a:p>
                      <a:pPr marL="0" lvl="0" indent="0" eaLnBrk="1" hangingPunct="1">
                        <a:spcBef>
                          <a:spcPct val="0"/>
                        </a:spcBef>
                        <a:buNone/>
                      </a:pPr>
                      <a:r>
                        <a:rPr lang="en-US" altLang="zh-CN" sz="1800" u="sng">
                          <a:solidFill>
                            <a:srgbClr val="000000"/>
                          </a:solidFill>
                          <a:sym typeface="+mn-ea"/>
                        </a:rPr>
                        <a:t>u/L</a:t>
                      </a:r>
                      <a:endParaRPr lang="zh-CN" altLang="en-US" sz="1800" u="sng">
                        <a:solidFill>
                          <a:srgbClr val="000000"/>
                        </a:solidFill>
                        <a:sym typeface="+mn-ea"/>
                      </a:endParaRPr>
                    </a:p>
                    <a:p>
                      <a:pPr marL="0" lvl="0" indent="0" eaLnBrk="1" hangingPunct="1">
                        <a:spcBef>
                          <a:spcPct val="0"/>
                        </a:spcBef>
                        <a:buNone/>
                      </a:pPr>
                      <a:endParaRPr lang="zh-CN" altLang="en-US" sz="1800">
                        <a:solidFill>
                          <a:srgbClr val="000000"/>
                        </a:solidFill>
                      </a:endParaRPr>
                    </a:p>
                  </a:txBody>
                  <a:tcPr marT="45718" marB="45718">
                    <a:lnL w="12700" cap="flat" cmpd="sng">
                      <a:solidFill>
                        <a:srgbClr val="FFFFFF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FFFFFF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FFFFFF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FFFFFF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3F9FA"/>
                    </a:solidFill>
                  </a:tcPr>
                </a:tc>
              </a:tr>
              <a:tr h="518795">
                <a:tc>
                  <a:txBody>
                    <a:bodyPr vert="horz" wrap="square"/>
                    <a:lstStyle>
                      <a:lvl1pPr marL="342900" lvl="0" indent="-342900" algn="l" rtl="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•"/>
                        <a:defRPr sz="2800" b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1pPr>
                      <a:lvl2pPr marL="742950" lvl="1" indent="-285750" algn="l" rtl="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–"/>
                        <a:defRPr sz="2400">
                          <a:solidFill>
                            <a:schemeClr val="tx1"/>
                          </a:solidFill>
                          <a:latin typeface="+mn-lt"/>
                          <a:ea typeface="+mn-ea"/>
                        </a:defRPr>
                      </a:lvl2pPr>
                      <a:lvl3pPr marL="1143000" lvl="2" indent="-228600" algn="l" rtl="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•"/>
                        <a:defRPr sz="2000">
                          <a:solidFill>
                            <a:schemeClr val="tx1"/>
                          </a:solidFill>
                          <a:latin typeface="+mn-lt"/>
                          <a:ea typeface="+mn-ea"/>
                        </a:defRPr>
                      </a:lvl3pPr>
                      <a:lvl4pPr marL="1600200" lvl="3" indent="-228600" algn="l" rtl="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–"/>
                        <a:defRPr sz="1800">
                          <a:solidFill>
                            <a:schemeClr val="tx1"/>
                          </a:solidFill>
                          <a:latin typeface="+mn-lt"/>
                          <a:ea typeface="+mn-ea"/>
                        </a:defRPr>
                      </a:lvl4pPr>
                      <a:lvl5pPr marL="2057400" lvl="4" indent="-228600" algn="l" rtl="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»"/>
                        <a:defRPr sz="1800">
                          <a:solidFill>
                            <a:schemeClr val="tx1"/>
                          </a:solidFill>
                          <a:latin typeface="+mn-lt"/>
                          <a:ea typeface="+mn-ea"/>
                        </a:defRPr>
                      </a:lvl5pPr>
                    </a:lstStyle>
                    <a:p>
                      <a:pPr marL="0" lvl="0" indent="0" eaLnBrk="1" hangingPunct="1">
                        <a:spcBef>
                          <a:spcPct val="0"/>
                        </a:spcBef>
                      </a:pPr>
                      <a:r>
                        <a:rPr lang="zh-CN" altLang="en-US" sz="1400">
                          <a:solidFill>
                            <a:srgbClr val="000000"/>
                          </a:solidFill>
                          <a:latin typeface="仿宋" panose="02010609060101010101" charset="-122"/>
                          <a:ea typeface="仿宋" panose="02010609060101010101" charset="-122"/>
                        </a:rPr>
                        <a:t>甘油三酯</a:t>
                      </a:r>
                      <a:endParaRPr lang="zh-CN" altLang="en-US" sz="1400">
                        <a:solidFill>
                          <a:srgbClr val="000000"/>
                        </a:solidFill>
                        <a:latin typeface="仿宋" panose="02010609060101010101" charset="-122"/>
                        <a:ea typeface="仿宋" panose="02010609060101010101" charset="-122"/>
                      </a:endParaRPr>
                    </a:p>
                  </a:txBody>
                  <a:tcPr marT="45718" marB="45718">
                    <a:lnL w="12700" cap="flat" cmpd="sng">
                      <a:solidFill>
                        <a:srgbClr val="FFFFFF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FFFFFF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FFFFFF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FFFFFF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7F3F4"/>
                    </a:solidFill>
                  </a:tcPr>
                </a:tc>
                <a:tc>
                  <a:txBody>
                    <a:bodyPr vert="horz" wrap="square"/>
                    <a:lstStyle>
                      <a:lvl1pPr marL="342900" lvl="0" indent="-342900" algn="l" rtl="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•"/>
                        <a:defRPr sz="2800" b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1pPr>
                      <a:lvl2pPr marL="742950" lvl="1" indent="-285750" algn="l" rtl="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–"/>
                        <a:defRPr sz="2400">
                          <a:solidFill>
                            <a:schemeClr val="tx1"/>
                          </a:solidFill>
                          <a:latin typeface="+mn-lt"/>
                          <a:ea typeface="+mn-ea"/>
                        </a:defRPr>
                      </a:lvl2pPr>
                      <a:lvl3pPr marL="1143000" lvl="2" indent="-228600" algn="l" rtl="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•"/>
                        <a:defRPr sz="2000">
                          <a:solidFill>
                            <a:schemeClr val="tx1"/>
                          </a:solidFill>
                          <a:latin typeface="+mn-lt"/>
                          <a:ea typeface="+mn-ea"/>
                        </a:defRPr>
                      </a:lvl3pPr>
                      <a:lvl4pPr marL="1600200" lvl="3" indent="-228600" algn="l" rtl="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–"/>
                        <a:defRPr sz="1800">
                          <a:solidFill>
                            <a:schemeClr val="tx1"/>
                          </a:solidFill>
                          <a:latin typeface="+mn-lt"/>
                          <a:ea typeface="+mn-ea"/>
                        </a:defRPr>
                      </a:lvl4pPr>
                      <a:lvl5pPr marL="2057400" lvl="4" indent="-228600" algn="l" rtl="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»"/>
                        <a:defRPr sz="1800">
                          <a:solidFill>
                            <a:schemeClr val="tx1"/>
                          </a:solidFill>
                          <a:latin typeface="+mn-lt"/>
                          <a:ea typeface="+mn-ea"/>
                        </a:defRPr>
                      </a:lvl5pPr>
                    </a:lstStyle>
                    <a:p>
                      <a:pPr marL="0" lvl="0" indent="0" eaLnBrk="1" hangingPunct="1">
                        <a:spcBef>
                          <a:spcPct val="0"/>
                        </a:spcBef>
                      </a:pPr>
                      <a:r>
                        <a:rPr lang="en-US" sz="1800">
                          <a:solidFill>
                            <a:srgbClr val="FF3300"/>
                          </a:solidFill>
                        </a:rPr>
                        <a:t>2.2</a:t>
                      </a:r>
                      <a:endParaRPr lang="en-US" sz="1800">
                        <a:solidFill>
                          <a:srgbClr val="FF3300"/>
                        </a:solidFill>
                      </a:endParaRPr>
                    </a:p>
                  </a:txBody>
                  <a:tcPr marT="45718" marB="45718">
                    <a:lnL w="12700" cap="flat" cmpd="sng">
                      <a:solidFill>
                        <a:srgbClr val="FFFFFF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FFFFFF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FFFFFF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FFFFFF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7F3F4"/>
                    </a:solidFill>
                  </a:tcPr>
                </a:tc>
                <a:tc>
                  <a:txBody>
                    <a:bodyPr vert="horz" wrap="square"/>
                    <a:lstStyle>
                      <a:lvl1pPr marL="342900" lvl="0" indent="-342900" algn="l" rtl="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•"/>
                        <a:defRPr sz="2800" b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1pPr>
                      <a:lvl2pPr marL="742950" lvl="1" indent="-285750" algn="l" rtl="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–"/>
                        <a:defRPr sz="2400">
                          <a:solidFill>
                            <a:schemeClr val="tx1"/>
                          </a:solidFill>
                          <a:latin typeface="+mn-lt"/>
                          <a:ea typeface="+mn-ea"/>
                        </a:defRPr>
                      </a:lvl2pPr>
                      <a:lvl3pPr marL="1143000" lvl="2" indent="-228600" algn="l" rtl="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•"/>
                        <a:defRPr sz="2000">
                          <a:solidFill>
                            <a:schemeClr val="tx1"/>
                          </a:solidFill>
                          <a:latin typeface="+mn-lt"/>
                          <a:ea typeface="+mn-ea"/>
                        </a:defRPr>
                      </a:lvl3pPr>
                      <a:lvl4pPr marL="1600200" lvl="3" indent="-228600" algn="l" rtl="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–"/>
                        <a:defRPr sz="1800">
                          <a:solidFill>
                            <a:schemeClr val="tx1"/>
                          </a:solidFill>
                          <a:latin typeface="+mn-lt"/>
                          <a:ea typeface="+mn-ea"/>
                        </a:defRPr>
                      </a:lvl4pPr>
                      <a:lvl5pPr marL="2057400" lvl="4" indent="-228600" algn="l" rtl="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»"/>
                        <a:defRPr sz="1800">
                          <a:solidFill>
                            <a:schemeClr val="tx1"/>
                          </a:solidFill>
                          <a:latin typeface="+mn-lt"/>
                          <a:ea typeface="+mn-ea"/>
                        </a:defRPr>
                      </a:lvl5pPr>
                    </a:lstStyle>
                    <a:p>
                      <a:pPr marL="0" lvl="0" indent="0" eaLnBrk="1" hangingPunct="1">
                        <a:spcBef>
                          <a:spcPct val="0"/>
                        </a:spcBef>
                      </a:pPr>
                      <a:r>
                        <a:rPr lang="en-US" sz="1800">
                          <a:solidFill>
                            <a:srgbClr val="000000"/>
                          </a:solidFill>
                        </a:rPr>
                        <a:t>2.2</a:t>
                      </a:r>
                      <a:endParaRPr lang="en-US" sz="1800">
                        <a:solidFill>
                          <a:srgbClr val="000000"/>
                        </a:solidFill>
                      </a:endParaRPr>
                    </a:p>
                  </a:txBody>
                  <a:tcPr marT="45718" marB="45718">
                    <a:lnL w="12700" cap="flat" cmpd="sng">
                      <a:solidFill>
                        <a:srgbClr val="FFFFFF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FFFFFF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FFFFFF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FFFFFF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7F3F4"/>
                    </a:solidFill>
                  </a:tcPr>
                </a:tc>
                <a:tc>
                  <a:txBody>
                    <a:bodyPr vert="horz" wrap="square"/>
                    <a:lstStyle>
                      <a:lvl1pPr marL="342900" lvl="0" indent="-342900" algn="l" rtl="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•"/>
                        <a:defRPr sz="2800" b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1pPr>
                      <a:lvl2pPr marL="742950" lvl="1" indent="-285750" algn="l" rtl="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–"/>
                        <a:defRPr sz="2400">
                          <a:solidFill>
                            <a:schemeClr val="tx1"/>
                          </a:solidFill>
                          <a:latin typeface="+mn-lt"/>
                          <a:ea typeface="+mn-ea"/>
                        </a:defRPr>
                      </a:lvl2pPr>
                      <a:lvl3pPr marL="1143000" lvl="2" indent="-228600" algn="l" rtl="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•"/>
                        <a:defRPr sz="2000">
                          <a:solidFill>
                            <a:schemeClr val="tx1"/>
                          </a:solidFill>
                          <a:latin typeface="+mn-lt"/>
                          <a:ea typeface="+mn-ea"/>
                        </a:defRPr>
                      </a:lvl3pPr>
                      <a:lvl4pPr marL="1600200" lvl="3" indent="-228600" algn="l" rtl="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–"/>
                        <a:defRPr sz="1800">
                          <a:solidFill>
                            <a:schemeClr val="tx1"/>
                          </a:solidFill>
                          <a:latin typeface="+mn-lt"/>
                          <a:ea typeface="+mn-ea"/>
                        </a:defRPr>
                      </a:lvl4pPr>
                      <a:lvl5pPr marL="2057400" lvl="4" indent="-228600" algn="l" rtl="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»"/>
                        <a:defRPr sz="1800">
                          <a:solidFill>
                            <a:schemeClr val="tx1"/>
                          </a:solidFill>
                          <a:latin typeface="+mn-lt"/>
                          <a:ea typeface="+mn-ea"/>
                        </a:defRPr>
                      </a:lvl5pPr>
                    </a:lstStyle>
                    <a:p>
                      <a:pPr marL="0" lvl="0" indent="0" eaLnBrk="1" hangingPunct="1">
                        <a:spcBef>
                          <a:spcPct val="0"/>
                        </a:spcBef>
                      </a:pPr>
                      <a:r>
                        <a:rPr lang="en-US" altLang="zh-CN" sz="1800" u="sng" err="1">
                          <a:solidFill>
                            <a:srgbClr val="000000"/>
                          </a:solidFill>
                          <a:sym typeface="+mn-ea"/>
                        </a:rPr>
                        <a:t>mmol/L</a:t>
                      </a:r>
                      <a:endParaRPr lang="zh-CN" altLang="en-US" sz="1800">
                        <a:solidFill>
                          <a:srgbClr val="000000"/>
                        </a:solidFill>
                      </a:endParaRPr>
                    </a:p>
                  </a:txBody>
                  <a:tcPr marT="45718" marB="45718">
                    <a:lnL w="12700" cap="flat" cmpd="sng">
                      <a:solidFill>
                        <a:srgbClr val="FFFFFF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FFFFFF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FFFFFF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FFFFFF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7F3F4"/>
                    </a:solidFill>
                  </a:tcPr>
                </a:tc>
              </a:tr>
              <a:tr h="520065">
                <a:tc>
                  <a:txBody>
                    <a:bodyPr vert="horz" wrap="square"/>
                    <a:lstStyle>
                      <a:lvl1pPr marL="342900" lvl="0" indent="-342900" algn="l" rtl="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•"/>
                        <a:defRPr sz="2800" b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1pPr>
                      <a:lvl2pPr marL="742950" lvl="1" indent="-285750" algn="l" rtl="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–"/>
                        <a:defRPr sz="2400">
                          <a:solidFill>
                            <a:schemeClr val="tx1"/>
                          </a:solidFill>
                          <a:latin typeface="+mn-lt"/>
                          <a:ea typeface="+mn-ea"/>
                        </a:defRPr>
                      </a:lvl2pPr>
                      <a:lvl3pPr marL="1143000" lvl="2" indent="-228600" algn="l" rtl="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•"/>
                        <a:defRPr sz="2000">
                          <a:solidFill>
                            <a:schemeClr val="tx1"/>
                          </a:solidFill>
                          <a:latin typeface="+mn-lt"/>
                          <a:ea typeface="+mn-ea"/>
                        </a:defRPr>
                      </a:lvl3pPr>
                      <a:lvl4pPr marL="1600200" lvl="3" indent="-228600" algn="l" rtl="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–"/>
                        <a:defRPr sz="1800">
                          <a:solidFill>
                            <a:schemeClr val="tx1"/>
                          </a:solidFill>
                          <a:latin typeface="+mn-lt"/>
                          <a:ea typeface="+mn-ea"/>
                        </a:defRPr>
                      </a:lvl4pPr>
                      <a:lvl5pPr marL="2057400" lvl="4" indent="-228600" algn="l" rtl="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»"/>
                        <a:defRPr sz="1800">
                          <a:solidFill>
                            <a:schemeClr val="tx1"/>
                          </a:solidFill>
                          <a:latin typeface="+mn-lt"/>
                          <a:ea typeface="+mn-ea"/>
                        </a:defRPr>
                      </a:lvl5pPr>
                    </a:lstStyle>
                    <a:p>
                      <a:pPr marL="0" lvl="0" indent="0" eaLnBrk="1" hangingPunct="1">
                        <a:spcBef>
                          <a:spcPct val="0"/>
                        </a:spcBef>
                      </a:pPr>
                      <a:r>
                        <a:rPr lang="zh-CN" altLang="en-US" sz="1400">
                          <a:solidFill>
                            <a:srgbClr val="000000"/>
                          </a:solidFill>
                          <a:latin typeface="仿宋" panose="02010609060101010101" charset="-122"/>
                          <a:ea typeface="仿宋" panose="02010609060101010101" charset="-122"/>
                        </a:rPr>
                        <a:t>低密度脂蛋白胆固醇</a:t>
                      </a:r>
                      <a:endParaRPr lang="zh-CN" altLang="en-US" sz="1400">
                        <a:solidFill>
                          <a:srgbClr val="000000"/>
                        </a:solidFill>
                        <a:latin typeface="仿宋" panose="02010609060101010101" charset="-122"/>
                        <a:ea typeface="仿宋" panose="02010609060101010101" charset="-122"/>
                      </a:endParaRPr>
                    </a:p>
                  </a:txBody>
                  <a:tcPr marT="45718" marB="45718">
                    <a:lnL w="12700" cap="flat" cmpd="sng">
                      <a:solidFill>
                        <a:srgbClr val="FFFFFF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FFFFFF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FFFFFF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FFFFFF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3F9FA"/>
                    </a:solidFill>
                  </a:tcPr>
                </a:tc>
                <a:tc>
                  <a:txBody>
                    <a:bodyPr vert="horz" wrap="square"/>
                    <a:lstStyle>
                      <a:lvl1pPr marL="342900" lvl="0" indent="-342900" algn="l" rtl="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•"/>
                        <a:defRPr sz="2800" b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1pPr>
                      <a:lvl2pPr marL="742950" lvl="1" indent="-285750" algn="l" rtl="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–"/>
                        <a:defRPr sz="2400">
                          <a:solidFill>
                            <a:schemeClr val="tx1"/>
                          </a:solidFill>
                          <a:latin typeface="+mn-lt"/>
                          <a:ea typeface="+mn-ea"/>
                        </a:defRPr>
                      </a:lvl2pPr>
                      <a:lvl3pPr marL="1143000" lvl="2" indent="-228600" algn="l" rtl="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•"/>
                        <a:defRPr sz="2000">
                          <a:solidFill>
                            <a:schemeClr val="tx1"/>
                          </a:solidFill>
                          <a:latin typeface="+mn-lt"/>
                          <a:ea typeface="+mn-ea"/>
                        </a:defRPr>
                      </a:lvl3pPr>
                      <a:lvl4pPr marL="1600200" lvl="3" indent="-228600" algn="l" rtl="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–"/>
                        <a:defRPr sz="1800">
                          <a:solidFill>
                            <a:schemeClr val="tx1"/>
                          </a:solidFill>
                          <a:latin typeface="+mn-lt"/>
                          <a:ea typeface="+mn-ea"/>
                        </a:defRPr>
                      </a:lvl4pPr>
                      <a:lvl5pPr marL="2057400" lvl="4" indent="-228600" algn="l" rtl="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»"/>
                        <a:defRPr sz="1800">
                          <a:solidFill>
                            <a:schemeClr val="tx1"/>
                          </a:solidFill>
                          <a:latin typeface="+mn-lt"/>
                          <a:ea typeface="+mn-ea"/>
                        </a:defRPr>
                      </a:lvl5pPr>
                    </a:lstStyle>
                    <a:p>
                      <a:pPr marL="0" lvl="0" indent="0" eaLnBrk="1" hangingPunct="1">
                        <a:spcBef>
                          <a:spcPct val="0"/>
                        </a:spcBef>
                      </a:pPr>
                      <a:r>
                        <a:rPr lang="en-US" sz="1800">
                          <a:solidFill>
                            <a:srgbClr val="FF3300"/>
                          </a:solidFill>
                        </a:rPr>
                        <a:t>4.08</a:t>
                      </a:r>
                      <a:endParaRPr lang="en-US" sz="1800">
                        <a:solidFill>
                          <a:srgbClr val="FF3300"/>
                        </a:solidFill>
                      </a:endParaRPr>
                    </a:p>
                  </a:txBody>
                  <a:tcPr marT="45718" marB="45718">
                    <a:lnL w="12700" cap="flat" cmpd="sng">
                      <a:solidFill>
                        <a:srgbClr val="FFFFFF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FFFFFF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FFFFFF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FFFFFF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3F9FA"/>
                    </a:solidFill>
                  </a:tcPr>
                </a:tc>
                <a:tc>
                  <a:txBody>
                    <a:bodyPr vert="horz" wrap="square"/>
                    <a:lstStyle>
                      <a:lvl1pPr marL="342900" lvl="0" indent="-342900" algn="l" rtl="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•"/>
                        <a:defRPr sz="2800" b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1pPr>
                      <a:lvl2pPr marL="742950" lvl="1" indent="-285750" algn="l" rtl="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–"/>
                        <a:defRPr sz="2400">
                          <a:solidFill>
                            <a:schemeClr val="tx1"/>
                          </a:solidFill>
                          <a:latin typeface="+mn-lt"/>
                          <a:ea typeface="+mn-ea"/>
                        </a:defRPr>
                      </a:lvl2pPr>
                      <a:lvl3pPr marL="1143000" lvl="2" indent="-228600" algn="l" rtl="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•"/>
                        <a:defRPr sz="2000">
                          <a:solidFill>
                            <a:schemeClr val="tx1"/>
                          </a:solidFill>
                          <a:latin typeface="+mn-lt"/>
                          <a:ea typeface="+mn-ea"/>
                        </a:defRPr>
                      </a:lvl3pPr>
                      <a:lvl4pPr marL="1600200" lvl="3" indent="-228600" algn="l" rtl="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–"/>
                        <a:defRPr sz="1800">
                          <a:solidFill>
                            <a:schemeClr val="tx1"/>
                          </a:solidFill>
                          <a:latin typeface="+mn-lt"/>
                          <a:ea typeface="+mn-ea"/>
                        </a:defRPr>
                      </a:lvl4pPr>
                      <a:lvl5pPr marL="2057400" lvl="4" indent="-228600" algn="l" rtl="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»"/>
                        <a:defRPr sz="1800">
                          <a:solidFill>
                            <a:schemeClr val="tx1"/>
                          </a:solidFill>
                          <a:latin typeface="+mn-lt"/>
                          <a:ea typeface="+mn-ea"/>
                        </a:defRPr>
                      </a:lvl5pPr>
                    </a:lstStyle>
                    <a:p>
                      <a:pPr marL="0" lvl="0" indent="0" eaLnBrk="1" hangingPunct="1">
                        <a:spcBef>
                          <a:spcPct val="0"/>
                        </a:spcBef>
                      </a:pPr>
                      <a:r>
                        <a:rPr lang="en-US" sz="1800">
                          <a:solidFill>
                            <a:srgbClr val="000000"/>
                          </a:solidFill>
                        </a:rPr>
                        <a:t>2.06-3.1</a:t>
                      </a:r>
                      <a:endParaRPr lang="en-US" sz="1800">
                        <a:solidFill>
                          <a:srgbClr val="000000"/>
                        </a:solidFill>
                      </a:endParaRPr>
                    </a:p>
                  </a:txBody>
                  <a:tcPr marT="45718" marB="45718">
                    <a:lnL w="12700" cap="flat" cmpd="sng">
                      <a:solidFill>
                        <a:srgbClr val="FFFFFF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FFFFFF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FFFFFF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FFFFFF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3F9FA"/>
                    </a:solidFill>
                  </a:tcPr>
                </a:tc>
                <a:tc>
                  <a:txBody>
                    <a:bodyPr vert="horz" wrap="square"/>
                    <a:lstStyle>
                      <a:lvl1pPr marL="342900" lvl="0" indent="-342900" algn="l" rtl="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•"/>
                        <a:defRPr sz="2800" b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1pPr>
                      <a:lvl2pPr marL="742950" lvl="1" indent="-285750" algn="l" rtl="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–"/>
                        <a:defRPr sz="2400">
                          <a:solidFill>
                            <a:schemeClr val="tx1"/>
                          </a:solidFill>
                          <a:latin typeface="+mn-lt"/>
                          <a:ea typeface="+mn-ea"/>
                        </a:defRPr>
                      </a:lvl2pPr>
                      <a:lvl3pPr marL="1143000" lvl="2" indent="-228600" algn="l" rtl="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•"/>
                        <a:defRPr sz="2000">
                          <a:solidFill>
                            <a:schemeClr val="tx1"/>
                          </a:solidFill>
                          <a:latin typeface="+mn-lt"/>
                          <a:ea typeface="+mn-ea"/>
                        </a:defRPr>
                      </a:lvl3pPr>
                      <a:lvl4pPr marL="1600200" lvl="3" indent="-228600" algn="l" rtl="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–"/>
                        <a:defRPr sz="1800">
                          <a:solidFill>
                            <a:schemeClr val="tx1"/>
                          </a:solidFill>
                          <a:latin typeface="+mn-lt"/>
                          <a:ea typeface="+mn-ea"/>
                        </a:defRPr>
                      </a:lvl4pPr>
                      <a:lvl5pPr marL="2057400" lvl="4" indent="-228600" algn="l" rtl="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»"/>
                        <a:defRPr sz="1800">
                          <a:solidFill>
                            <a:schemeClr val="tx1"/>
                          </a:solidFill>
                          <a:latin typeface="+mn-lt"/>
                          <a:ea typeface="+mn-ea"/>
                        </a:defRPr>
                      </a:lvl5pPr>
                    </a:lstStyle>
                    <a:p>
                      <a:pPr marL="0" lvl="0" indent="0" eaLnBrk="1" hangingPunct="1">
                        <a:spcBef>
                          <a:spcPct val="0"/>
                        </a:spcBef>
                      </a:pPr>
                      <a:r>
                        <a:rPr lang="en-US" altLang="zh-CN" sz="1800" u="sng" err="1">
                          <a:solidFill>
                            <a:srgbClr val="000000"/>
                          </a:solidFill>
                          <a:sym typeface="+mn-ea"/>
                        </a:rPr>
                        <a:t>mmol/L</a:t>
                      </a:r>
                      <a:endParaRPr lang="zh-CN" altLang="en-US" sz="1800">
                        <a:solidFill>
                          <a:srgbClr val="000000"/>
                        </a:solidFill>
                      </a:endParaRPr>
                    </a:p>
                  </a:txBody>
                  <a:tcPr marT="45718" marB="45718">
                    <a:lnL w="12700" cap="flat" cmpd="sng">
                      <a:solidFill>
                        <a:srgbClr val="FFFFFF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FFFFFF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FFFFFF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FFFFFF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3F9FA"/>
                    </a:solidFill>
                  </a:tcPr>
                </a:tc>
              </a:tr>
              <a:tr h="518795">
                <a:tc>
                  <a:txBody>
                    <a:bodyPr vert="horz" wrap="square"/>
                    <a:lstStyle>
                      <a:lvl1pPr marL="342900" lvl="0" indent="-342900" algn="l" rtl="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•"/>
                        <a:defRPr sz="2800" b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1pPr>
                      <a:lvl2pPr marL="742950" lvl="1" indent="-285750" algn="l" rtl="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–"/>
                        <a:defRPr sz="2400">
                          <a:solidFill>
                            <a:schemeClr val="tx1"/>
                          </a:solidFill>
                          <a:latin typeface="+mn-lt"/>
                          <a:ea typeface="+mn-ea"/>
                        </a:defRPr>
                      </a:lvl2pPr>
                      <a:lvl3pPr marL="1143000" lvl="2" indent="-228600" algn="l" rtl="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•"/>
                        <a:defRPr sz="2000">
                          <a:solidFill>
                            <a:schemeClr val="tx1"/>
                          </a:solidFill>
                          <a:latin typeface="+mn-lt"/>
                          <a:ea typeface="+mn-ea"/>
                        </a:defRPr>
                      </a:lvl3pPr>
                      <a:lvl4pPr marL="1600200" lvl="3" indent="-228600" algn="l" rtl="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–"/>
                        <a:defRPr sz="1800">
                          <a:solidFill>
                            <a:schemeClr val="tx1"/>
                          </a:solidFill>
                          <a:latin typeface="+mn-lt"/>
                          <a:ea typeface="+mn-ea"/>
                        </a:defRPr>
                      </a:lvl4pPr>
                      <a:lvl5pPr marL="2057400" lvl="4" indent="-228600" algn="l" rtl="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»"/>
                        <a:defRPr sz="1800">
                          <a:solidFill>
                            <a:schemeClr val="tx1"/>
                          </a:solidFill>
                          <a:latin typeface="+mn-lt"/>
                          <a:ea typeface="+mn-ea"/>
                        </a:defRPr>
                      </a:lvl5pPr>
                    </a:lstStyle>
                    <a:p>
                      <a:pPr marL="0" lvl="0" indent="0" eaLnBrk="1" hangingPunct="1">
                        <a:spcBef>
                          <a:spcPct val="0"/>
                        </a:spcBef>
                      </a:pPr>
                      <a:r>
                        <a:rPr lang="zh-CN" altLang="en-US" sz="1400">
                          <a:solidFill>
                            <a:srgbClr val="000000"/>
                          </a:solidFill>
                          <a:latin typeface="仿宋" panose="02010609060101010101" charset="-122"/>
                          <a:ea typeface="仿宋" panose="02010609060101010101" charset="-122"/>
                        </a:rPr>
                        <a:t>胱肽素</a:t>
                      </a:r>
                      <a:endParaRPr lang="zh-CN" altLang="en-US" sz="1400">
                        <a:solidFill>
                          <a:srgbClr val="000000"/>
                        </a:solidFill>
                        <a:latin typeface="仿宋" panose="02010609060101010101" charset="-122"/>
                        <a:ea typeface="仿宋" panose="02010609060101010101" charset="-122"/>
                      </a:endParaRPr>
                    </a:p>
                  </a:txBody>
                  <a:tcPr marT="45718" marB="45718">
                    <a:lnL w="12700" cap="flat" cmpd="sng">
                      <a:solidFill>
                        <a:srgbClr val="FFFFFF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FFFFFF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FFFFFF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FFFFFF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7F3F4"/>
                    </a:solidFill>
                  </a:tcPr>
                </a:tc>
                <a:tc>
                  <a:txBody>
                    <a:bodyPr vert="horz" wrap="square"/>
                    <a:lstStyle>
                      <a:lvl1pPr marL="342900" lvl="0" indent="-342900" algn="l" rtl="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•"/>
                        <a:defRPr sz="2800" b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1pPr>
                      <a:lvl2pPr marL="742950" lvl="1" indent="-285750" algn="l" rtl="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–"/>
                        <a:defRPr sz="2400">
                          <a:solidFill>
                            <a:schemeClr val="tx1"/>
                          </a:solidFill>
                          <a:latin typeface="+mn-lt"/>
                          <a:ea typeface="+mn-ea"/>
                        </a:defRPr>
                      </a:lvl2pPr>
                      <a:lvl3pPr marL="1143000" lvl="2" indent="-228600" algn="l" rtl="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•"/>
                        <a:defRPr sz="2000">
                          <a:solidFill>
                            <a:schemeClr val="tx1"/>
                          </a:solidFill>
                          <a:latin typeface="+mn-lt"/>
                          <a:ea typeface="+mn-ea"/>
                        </a:defRPr>
                      </a:lvl3pPr>
                      <a:lvl4pPr marL="1600200" lvl="3" indent="-228600" algn="l" rtl="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–"/>
                        <a:defRPr sz="1800">
                          <a:solidFill>
                            <a:schemeClr val="tx1"/>
                          </a:solidFill>
                          <a:latin typeface="+mn-lt"/>
                          <a:ea typeface="+mn-ea"/>
                        </a:defRPr>
                      </a:lvl4pPr>
                      <a:lvl5pPr marL="2057400" lvl="4" indent="-228600" algn="l" rtl="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»"/>
                        <a:defRPr sz="1800">
                          <a:solidFill>
                            <a:schemeClr val="tx1"/>
                          </a:solidFill>
                          <a:latin typeface="+mn-lt"/>
                          <a:ea typeface="+mn-ea"/>
                        </a:defRPr>
                      </a:lvl5pPr>
                    </a:lstStyle>
                    <a:p>
                      <a:pPr marL="0" lvl="0" indent="0" eaLnBrk="1" hangingPunct="1">
                        <a:spcBef>
                          <a:spcPct val="0"/>
                        </a:spcBef>
                        <a:buNone/>
                      </a:pPr>
                      <a:r>
                        <a:rPr lang="en-US" sz="1800">
                          <a:solidFill>
                            <a:srgbClr val="FF3300"/>
                          </a:solidFill>
                        </a:rPr>
                        <a:t>1.43</a:t>
                      </a:r>
                      <a:endParaRPr lang="en-US" sz="1800">
                        <a:solidFill>
                          <a:srgbClr val="FF3300"/>
                        </a:solidFill>
                      </a:endParaRPr>
                    </a:p>
                  </a:txBody>
                  <a:tcPr marT="45718" marB="45718">
                    <a:lnL w="12700" cap="flat" cmpd="sng">
                      <a:solidFill>
                        <a:srgbClr val="FFFFFF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FFFFFF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FFFFFF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FFFFFF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7F3F4"/>
                    </a:solidFill>
                  </a:tcPr>
                </a:tc>
                <a:tc>
                  <a:txBody>
                    <a:bodyPr vert="horz" wrap="square"/>
                    <a:lstStyle>
                      <a:lvl1pPr marL="342900" lvl="0" indent="-342900" algn="l" rtl="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•"/>
                        <a:defRPr sz="2800" b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1pPr>
                      <a:lvl2pPr marL="742950" lvl="1" indent="-285750" algn="l" rtl="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–"/>
                        <a:defRPr sz="2400">
                          <a:solidFill>
                            <a:schemeClr val="tx1"/>
                          </a:solidFill>
                          <a:latin typeface="+mn-lt"/>
                          <a:ea typeface="+mn-ea"/>
                        </a:defRPr>
                      </a:lvl2pPr>
                      <a:lvl3pPr marL="1143000" lvl="2" indent="-228600" algn="l" rtl="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•"/>
                        <a:defRPr sz="2000">
                          <a:solidFill>
                            <a:schemeClr val="tx1"/>
                          </a:solidFill>
                          <a:latin typeface="+mn-lt"/>
                          <a:ea typeface="+mn-ea"/>
                        </a:defRPr>
                      </a:lvl3pPr>
                      <a:lvl4pPr marL="1600200" lvl="3" indent="-228600" algn="l" rtl="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–"/>
                        <a:defRPr sz="1800">
                          <a:solidFill>
                            <a:schemeClr val="tx1"/>
                          </a:solidFill>
                          <a:latin typeface="+mn-lt"/>
                          <a:ea typeface="+mn-ea"/>
                        </a:defRPr>
                      </a:lvl4pPr>
                      <a:lvl5pPr marL="2057400" lvl="4" indent="-228600" algn="l" rtl="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»"/>
                        <a:defRPr sz="1800">
                          <a:solidFill>
                            <a:schemeClr val="tx1"/>
                          </a:solidFill>
                          <a:latin typeface="+mn-lt"/>
                          <a:ea typeface="+mn-ea"/>
                        </a:defRPr>
                      </a:lvl5pPr>
                    </a:lstStyle>
                    <a:p>
                      <a:pPr marL="0" lvl="0" indent="0" eaLnBrk="1" hangingPunct="1">
                        <a:spcBef>
                          <a:spcPct val="0"/>
                        </a:spcBef>
                      </a:pPr>
                      <a:r>
                        <a:rPr lang="en-US" sz="1800">
                          <a:solidFill>
                            <a:srgbClr val="000000"/>
                          </a:solidFill>
                        </a:rPr>
                        <a:t>0.63-1.25</a:t>
                      </a:r>
                      <a:endParaRPr lang="en-US" sz="1800">
                        <a:solidFill>
                          <a:srgbClr val="000000"/>
                        </a:solidFill>
                      </a:endParaRPr>
                    </a:p>
                  </a:txBody>
                  <a:tcPr marT="45718" marB="45718">
                    <a:lnL w="12700" cap="flat" cmpd="sng">
                      <a:solidFill>
                        <a:srgbClr val="FFFFFF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FFFFFF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FFFFFF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FFFFFF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7F3F4"/>
                    </a:solidFill>
                  </a:tcPr>
                </a:tc>
                <a:tc>
                  <a:txBody>
                    <a:bodyPr vert="horz" wrap="square"/>
                    <a:lstStyle>
                      <a:lvl1pPr marL="342900" lvl="0" indent="-342900" algn="l" rtl="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•"/>
                        <a:defRPr sz="2800" b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1pPr>
                      <a:lvl2pPr marL="742950" lvl="1" indent="-285750" algn="l" rtl="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–"/>
                        <a:defRPr sz="2400">
                          <a:solidFill>
                            <a:schemeClr val="tx1"/>
                          </a:solidFill>
                          <a:latin typeface="+mn-lt"/>
                          <a:ea typeface="+mn-ea"/>
                        </a:defRPr>
                      </a:lvl2pPr>
                      <a:lvl3pPr marL="1143000" lvl="2" indent="-228600" algn="l" rtl="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•"/>
                        <a:defRPr sz="2000">
                          <a:solidFill>
                            <a:schemeClr val="tx1"/>
                          </a:solidFill>
                          <a:latin typeface="+mn-lt"/>
                          <a:ea typeface="+mn-ea"/>
                        </a:defRPr>
                      </a:lvl3pPr>
                      <a:lvl4pPr marL="1600200" lvl="3" indent="-228600" algn="l" rtl="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–"/>
                        <a:defRPr sz="1800">
                          <a:solidFill>
                            <a:schemeClr val="tx1"/>
                          </a:solidFill>
                          <a:latin typeface="+mn-lt"/>
                          <a:ea typeface="+mn-ea"/>
                        </a:defRPr>
                      </a:lvl4pPr>
                      <a:lvl5pPr marL="2057400" lvl="4" indent="-228600" algn="l" rtl="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»"/>
                        <a:defRPr sz="1800">
                          <a:solidFill>
                            <a:schemeClr val="tx1"/>
                          </a:solidFill>
                          <a:latin typeface="+mn-lt"/>
                          <a:ea typeface="+mn-ea"/>
                        </a:defRPr>
                      </a:lvl5pPr>
                    </a:lstStyle>
                    <a:p>
                      <a:pPr marL="0" lvl="0" indent="0" eaLnBrk="1" hangingPunct="1">
                        <a:spcBef>
                          <a:spcPct val="0"/>
                        </a:spcBef>
                      </a:pPr>
                      <a:r>
                        <a:rPr lang="en-US" altLang="zh-CN" sz="1800" u="sng" err="1">
                          <a:solidFill>
                            <a:srgbClr val="000000"/>
                          </a:solidFill>
                          <a:sym typeface="+mn-ea"/>
                        </a:rPr>
                        <a:t>mg/L</a:t>
                      </a:r>
                      <a:endParaRPr lang="zh-CN" altLang="en-US" sz="1800">
                        <a:solidFill>
                          <a:srgbClr val="000000"/>
                        </a:solidFill>
                      </a:endParaRPr>
                    </a:p>
                  </a:txBody>
                  <a:tcPr marT="45718" marB="45718">
                    <a:lnL w="12700" cap="flat" cmpd="sng">
                      <a:solidFill>
                        <a:srgbClr val="FFFFFF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FFFFFF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FFFFFF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FFFFFF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7F3F4"/>
                    </a:solidFill>
                  </a:tcPr>
                </a:tc>
              </a:tr>
              <a:tr h="519430">
                <a:tc>
                  <a:txBody>
                    <a:bodyPr vert="horz" wrap="square"/>
                    <a:lstStyle>
                      <a:lvl1pPr marL="342900" lvl="0" indent="-342900" algn="l" rtl="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•"/>
                        <a:defRPr sz="2800" b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1pPr>
                      <a:lvl2pPr marL="742950" lvl="1" indent="-285750" algn="l" rtl="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–"/>
                        <a:defRPr sz="2400">
                          <a:solidFill>
                            <a:schemeClr val="tx1"/>
                          </a:solidFill>
                          <a:latin typeface="+mn-lt"/>
                          <a:ea typeface="+mn-ea"/>
                        </a:defRPr>
                      </a:lvl2pPr>
                      <a:lvl3pPr marL="1143000" lvl="2" indent="-228600" algn="l" rtl="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•"/>
                        <a:defRPr sz="2000">
                          <a:solidFill>
                            <a:schemeClr val="tx1"/>
                          </a:solidFill>
                          <a:latin typeface="+mn-lt"/>
                          <a:ea typeface="+mn-ea"/>
                        </a:defRPr>
                      </a:lvl3pPr>
                      <a:lvl4pPr marL="1600200" lvl="3" indent="-228600" algn="l" rtl="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–"/>
                        <a:defRPr sz="1800">
                          <a:solidFill>
                            <a:schemeClr val="tx1"/>
                          </a:solidFill>
                          <a:latin typeface="+mn-lt"/>
                          <a:ea typeface="+mn-ea"/>
                        </a:defRPr>
                      </a:lvl4pPr>
                      <a:lvl5pPr marL="2057400" lvl="4" indent="-228600" algn="l" rtl="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»"/>
                        <a:defRPr sz="1800">
                          <a:solidFill>
                            <a:schemeClr val="tx1"/>
                          </a:solidFill>
                          <a:latin typeface="+mn-lt"/>
                          <a:ea typeface="+mn-ea"/>
                        </a:defRPr>
                      </a:lvl5pPr>
                    </a:lstStyle>
                    <a:p>
                      <a:pPr marL="0" lvl="0" indent="0" eaLnBrk="1" hangingPunct="1">
                        <a:spcBef>
                          <a:spcPct val="0"/>
                        </a:spcBef>
                        <a:buNone/>
                      </a:pPr>
                      <a:r>
                        <a:rPr lang="zh-CN" altLang="en-US" sz="1400">
                          <a:solidFill>
                            <a:srgbClr val="000000"/>
                          </a:solidFill>
                          <a:latin typeface="仿宋" panose="02010609060101010101" charset="-122"/>
                          <a:ea typeface="仿宋" panose="02010609060101010101" charset="-122"/>
                        </a:rPr>
                        <a:t>中性粒细胞百分比(NEU%)</a:t>
                      </a:r>
                      <a:endParaRPr lang="zh-CN" altLang="en-US" sz="1400">
                        <a:solidFill>
                          <a:srgbClr val="000000"/>
                        </a:solidFill>
                        <a:latin typeface="仿宋" panose="02010609060101010101" charset="-122"/>
                        <a:ea typeface="仿宋" panose="02010609060101010101" charset="-122"/>
                      </a:endParaRPr>
                    </a:p>
                  </a:txBody>
                  <a:tcPr marT="45718" marB="45718">
                    <a:lnL w="12700" cap="flat" cmpd="sng">
                      <a:solidFill>
                        <a:srgbClr val="FFFFFF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FFFFFF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FFFFFF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FFFFFF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3F9FA"/>
                    </a:solidFill>
                  </a:tcPr>
                </a:tc>
                <a:tc>
                  <a:txBody>
                    <a:bodyPr vert="horz" wrap="square"/>
                    <a:lstStyle>
                      <a:lvl1pPr marL="342900" lvl="0" indent="-342900" algn="l" rtl="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•"/>
                        <a:defRPr sz="2800" b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1pPr>
                      <a:lvl2pPr marL="742950" lvl="1" indent="-285750" algn="l" rtl="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–"/>
                        <a:defRPr sz="2400">
                          <a:solidFill>
                            <a:schemeClr val="tx1"/>
                          </a:solidFill>
                          <a:latin typeface="+mn-lt"/>
                          <a:ea typeface="+mn-ea"/>
                        </a:defRPr>
                      </a:lvl2pPr>
                      <a:lvl3pPr marL="1143000" lvl="2" indent="-228600" algn="l" rtl="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•"/>
                        <a:defRPr sz="2000">
                          <a:solidFill>
                            <a:schemeClr val="tx1"/>
                          </a:solidFill>
                          <a:latin typeface="+mn-lt"/>
                          <a:ea typeface="+mn-ea"/>
                        </a:defRPr>
                      </a:lvl3pPr>
                      <a:lvl4pPr marL="1600200" lvl="3" indent="-228600" algn="l" rtl="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–"/>
                        <a:defRPr sz="1800">
                          <a:solidFill>
                            <a:schemeClr val="tx1"/>
                          </a:solidFill>
                          <a:latin typeface="+mn-lt"/>
                          <a:ea typeface="+mn-ea"/>
                        </a:defRPr>
                      </a:lvl4pPr>
                      <a:lvl5pPr marL="2057400" lvl="4" indent="-228600" algn="l" rtl="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»"/>
                        <a:defRPr sz="1800">
                          <a:solidFill>
                            <a:schemeClr val="tx1"/>
                          </a:solidFill>
                          <a:latin typeface="+mn-lt"/>
                          <a:ea typeface="+mn-ea"/>
                        </a:defRPr>
                      </a:lvl5pPr>
                    </a:lstStyle>
                    <a:p>
                      <a:pPr marL="0" lvl="0" indent="0" eaLnBrk="1" hangingPunct="1">
                        <a:spcBef>
                          <a:spcPct val="0"/>
                        </a:spcBef>
                      </a:pPr>
                      <a:r>
                        <a:rPr lang="zh-CN" altLang="en-US" sz="1800">
                          <a:solidFill>
                            <a:srgbClr val="FF3300"/>
                          </a:solidFill>
                        </a:rPr>
                        <a:t>92.90</a:t>
                      </a:r>
                      <a:endParaRPr lang="zh-CN" altLang="en-US" sz="1800">
                        <a:solidFill>
                          <a:srgbClr val="FF3300"/>
                        </a:solidFill>
                      </a:endParaRPr>
                    </a:p>
                  </a:txBody>
                  <a:tcPr marT="45718" marB="45718">
                    <a:lnL w="12700" cap="flat" cmpd="sng">
                      <a:solidFill>
                        <a:srgbClr val="FFFFFF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FFFFFF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FFFFFF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FFFFFF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3F9FA"/>
                    </a:solidFill>
                  </a:tcPr>
                </a:tc>
                <a:tc>
                  <a:txBody>
                    <a:bodyPr vert="horz" wrap="square"/>
                    <a:lstStyle>
                      <a:lvl1pPr marL="342900" lvl="0" indent="-342900" algn="l" rtl="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•"/>
                        <a:defRPr sz="2800" b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1pPr>
                      <a:lvl2pPr marL="742950" lvl="1" indent="-285750" algn="l" rtl="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–"/>
                        <a:defRPr sz="2400">
                          <a:solidFill>
                            <a:schemeClr val="tx1"/>
                          </a:solidFill>
                          <a:latin typeface="+mn-lt"/>
                          <a:ea typeface="+mn-ea"/>
                        </a:defRPr>
                      </a:lvl2pPr>
                      <a:lvl3pPr marL="1143000" lvl="2" indent="-228600" algn="l" rtl="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•"/>
                        <a:defRPr sz="2000">
                          <a:solidFill>
                            <a:schemeClr val="tx1"/>
                          </a:solidFill>
                          <a:latin typeface="+mn-lt"/>
                          <a:ea typeface="+mn-ea"/>
                        </a:defRPr>
                      </a:lvl3pPr>
                      <a:lvl4pPr marL="1600200" lvl="3" indent="-228600" algn="l" rtl="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–"/>
                        <a:defRPr sz="1800">
                          <a:solidFill>
                            <a:schemeClr val="tx1"/>
                          </a:solidFill>
                          <a:latin typeface="+mn-lt"/>
                          <a:ea typeface="+mn-ea"/>
                        </a:defRPr>
                      </a:lvl4pPr>
                      <a:lvl5pPr marL="2057400" lvl="4" indent="-228600" algn="l" rtl="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»"/>
                        <a:defRPr sz="1800">
                          <a:solidFill>
                            <a:schemeClr val="tx1"/>
                          </a:solidFill>
                          <a:latin typeface="+mn-lt"/>
                          <a:ea typeface="+mn-ea"/>
                        </a:defRPr>
                      </a:lvl5pPr>
                    </a:lstStyle>
                    <a:p>
                      <a:pPr marL="0" lvl="0" indent="0" eaLnBrk="1" hangingPunct="1">
                        <a:spcBef>
                          <a:spcPct val="0"/>
                        </a:spcBef>
                      </a:pPr>
                      <a:r>
                        <a:rPr lang="zh-CN" altLang="en-US" sz="1800">
                          <a:solidFill>
                            <a:srgbClr val="000000"/>
                          </a:solidFill>
                        </a:rPr>
                        <a:t>40-75</a:t>
                      </a:r>
                      <a:endParaRPr lang="zh-CN" altLang="en-US" sz="1800">
                        <a:solidFill>
                          <a:srgbClr val="000000"/>
                        </a:solidFill>
                      </a:endParaRPr>
                    </a:p>
                  </a:txBody>
                  <a:tcPr marT="45718" marB="45718">
                    <a:lnL w="12700" cap="flat" cmpd="sng">
                      <a:solidFill>
                        <a:srgbClr val="FFFFFF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FFFFFF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FFFFFF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FFFFFF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3F9FA"/>
                    </a:solidFill>
                  </a:tcPr>
                </a:tc>
                <a:tc>
                  <a:txBody>
                    <a:bodyPr vert="horz" wrap="square"/>
                    <a:lstStyle>
                      <a:lvl1pPr marL="342900" lvl="0" indent="-342900" algn="l" rtl="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•"/>
                        <a:defRPr sz="2800" b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1pPr>
                      <a:lvl2pPr marL="742950" lvl="1" indent="-285750" algn="l" rtl="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–"/>
                        <a:defRPr sz="2400">
                          <a:solidFill>
                            <a:schemeClr val="tx1"/>
                          </a:solidFill>
                          <a:latin typeface="+mn-lt"/>
                          <a:ea typeface="+mn-ea"/>
                        </a:defRPr>
                      </a:lvl2pPr>
                      <a:lvl3pPr marL="1143000" lvl="2" indent="-228600" algn="l" rtl="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•"/>
                        <a:defRPr sz="2000">
                          <a:solidFill>
                            <a:schemeClr val="tx1"/>
                          </a:solidFill>
                          <a:latin typeface="+mn-lt"/>
                          <a:ea typeface="+mn-ea"/>
                        </a:defRPr>
                      </a:lvl3pPr>
                      <a:lvl4pPr marL="1600200" lvl="3" indent="-228600" algn="l" rtl="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–"/>
                        <a:defRPr sz="1800">
                          <a:solidFill>
                            <a:schemeClr val="tx1"/>
                          </a:solidFill>
                          <a:latin typeface="+mn-lt"/>
                          <a:ea typeface="+mn-ea"/>
                        </a:defRPr>
                      </a:lvl4pPr>
                      <a:lvl5pPr marL="2057400" lvl="4" indent="-228600" algn="l" rtl="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»"/>
                        <a:defRPr sz="1800">
                          <a:solidFill>
                            <a:schemeClr val="tx1"/>
                          </a:solidFill>
                          <a:latin typeface="+mn-lt"/>
                          <a:ea typeface="+mn-ea"/>
                        </a:defRPr>
                      </a:lvl5pPr>
                    </a:lstStyle>
                    <a:p>
                      <a:pPr marL="0" lvl="0" indent="0" eaLnBrk="1" hangingPunct="1">
                        <a:spcBef>
                          <a:spcPct val="0"/>
                        </a:spcBef>
                      </a:pPr>
                      <a:r>
                        <a:rPr lang="en-US" altLang="zh-CN" sz="1800">
                          <a:solidFill>
                            <a:srgbClr val="000000"/>
                          </a:solidFill>
                        </a:rPr>
                        <a:t>u</a:t>
                      </a:r>
                      <a:endParaRPr lang="en-US" altLang="zh-CN" sz="1800">
                        <a:solidFill>
                          <a:srgbClr val="000000"/>
                        </a:solidFill>
                      </a:endParaRPr>
                    </a:p>
                  </a:txBody>
                  <a:tcPr marT="45718" marB="45718">
                    <a:lnL w="12700" cap="flat" cmpd="sng">
                      <a:solidFill>
                        <a:srgbClr val="FFFFFF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FFFFFF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FFFFFF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FFFFFF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3F9FA"/>
                    </a:solidFill>
                  </a:tcPr>
                </a:tc>
              </a:tr>
              <a:tr h="519430">
                <a:tc>
                  <a:txBody>
                    <a:bodyPr vert="horz" wrap="square"/>
                    <a:lstStyle>
                      <a:lvl1pPr marL="342900" lvl="0" indent="-342900" algn="l" rtl="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•"/>
                        <a:defRPr sz="2800" b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1pPr>
                      <a:lvl2pPr marL="742950" lvl="1" indent="-285750" algn="l" rtl="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–"/>
                        <a:defRPr sz="2400">
                          <a:solidFill>
                            <a:schemeClr val="tx1"/>
                          </a:solidFill>
                          <a:latin typeface="+mn-lt"/>
                          <a:ea typeface="+mn-ea"/>
                        </a:defRPr>
                      </a:lvl2pPr>
                      <a:lvl3pPr marL="1143000" lvl="2" indent="-228600" algn="l" rtl="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•"/>
                        <a:defRPr sz="2000">
                          <a:solidFill>
                            <a:schemeClr val="tx1"/>
                          </a:solidFill>
                          <a:latin typeface="+mn-lt"/>
                          <a:ea typeface="+mn-ea"/>
                        </a:defRPr>
                      </a:lvl3pPr>
                      <a:lvl4pPr marL="1600200" lvl="3" indent="-228600" algn="l" rtl="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–"/>
                        <a:defRPr sz="1800">
                          <a:solidFill>
                            <a:schemeClr val="tx1"/>
                          </a:solidFill>
                          <a:latin typeface="+mn-lt"/>
                          <a:ea typeface="+mn-ea"/>
                        </a:defRPr>
                      </a:lvl4pPr>
                      <a:lvl5pPr marL="2057400" lvl="4" indent="-228600" algn="l" rtl="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»"/>
                        <a:defRPr sz="1800">
                          <a:solidFill>
                            <a:schemeClr val="tx1"/>
                          </a:solidFill>
                          <a:latin typeface="+mn-lt"/>
                          <a:ea typeface="+mn-ea"/>
                        </a:defRPr>
                      </a:lvl5pPr>
                    </a:lstStyle>
                    <a:p>
                      <a:pPr marL="0" lvl="0" indent="0" eaLnBrk="1" hangingPunct="1">
                        <a:spcBef>
                          <a:spcPct val="0"/>
                        </a:spcBef>
                      </a:pPr>
                      <a:endParaRPr lang="zh-CN" altLang="en-US" sz="1400">
                        <a:solidFill>
                          <a:srgbClr val="000000"/>
                        </a:solidFill>
                        <a:latin typeface="仿宋" panose="02010609060101010101" charset="-122"/>
                        <a:ea typeface="仿宋" panose="02010609060101010101" charset="-122"/>
                      </a:endParaRPr>
                    </a:p>
                  </a:txBody>
                  <a:tcPr marT="45718" marB="45718">
                    <a:lnL w="12700" cap="flat" cmpd="sng">
                      <a:solidFill>
                        <a:srgbClr val="FFFFFF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FFFFFF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FFFFFF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FFFFFF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7F3F4"/>
                    </a:solidFill>
                  </a:tcPr>
                </a:tc>
                <a:tc>
                  <a:txBody>
                    <a:bodyPr vert="horz" wrap="square"/>
                    <a:lstStyle>
                      <a:lvl1pPr marL="342900" lvl="0" indent="-342900" algn="l" rtl="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•"/>
                        <a:defRPr sz="2800" b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1pPr>
                      <a:lvl2pPr marL="742950" lvl="1" indent="-285750" algn="l" rtl="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–"/>
                        <a:defRPr sz="2400">
                          <a:solidFill>
                            <a:schemeClr val="tx1"/>
                          </a:solidFill>
                          <a:latin typeface="+mn-lt"/>
                          <a:ea typeface="+mn-ea"/>
                        </a:defRPr>
                      </a:lvl2pPr>
                      <a:lvl3pPr marL="1143000" lvl="2" indent="-228600" algn="l" rtl="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•"/>
                        <a:defRPr sz="2000">
                          <a:solidFill>
                            <a:schemeClr val="tx1"/>
                          </a:solidFill>
                          <a:latin typeface="+mn-lt"/>
                          <a:ea typeface="+mn-ea"/>
                        </a:defRPr>
                      </a:lvl3pPr>
                      <a:lvl4pPr marL="1600200" lvl="3" indent="-228600" algn="l" rtl="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–"/>
                        <a:defRPr sz="1800">
                          <a:solidFill>
                            <a:schemeClr val="tx1"/>
                          </a:solidFill>
                          <a:latin typeface="+mn-lt"/>
                          <a:ea typeface="+mn-ea"/>
                        </a:defRPr>
                      </a:lvl4pPr>
                      <a:lvl5pPr marL="2057400" lvl="4" indent="-228600" algn="l" rtl="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»"/>
                        <a:defRPr sz="1800">
                          <a:solidFill>
                            <a:schemeClr val="tx1"/>
                          </a:solidFill>
                          <a:latin typeface="+mn-lt"/>
                          <a:ea typeface="+mn-ea"/>
                        </a:defRPr>
                      </a:lvl5pPr>
                    </a:lstStyle>
                    <a:p>
                      <a:pPr marL="0" lvl="0" indent="0" eaLnBrk="1" hangingPunct="1">
                        <a:spcBef>
                          <a:spcPct val="0"/>
                        </a:spcBef>
                      </a:pPr>
                      <a:endParaRPr lang="en-US" sz="1540">
                        <a:solidFill>
                          <a:srgbClr val="0033CC"/>
                        </a:solidFill>
                      </a:endParaRPr>
                    </a:p>
                  </a:txBody>
                  <a:tcPr marT="45718" marB="45718">
                    <a:lnL w="12700" cap="flat" cmpd="sng">
                      <a:solidFill>
                        <a:srgbClr val="FFFFFF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FFFFFF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FFFFFF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FFFFFF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7F3F4"/>
                    </a:solidFill>
                  </a:tcPr>
                </a:tc>
                <a:tc>
                  <a:txBody>
                    <a:bodyPr vert="horz" wrap="square"/>
                    <a:lstStyle>
                      <a:lvl1pPr marL="342900" lvl="0" indent="-342900" algn="l" rtl="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•"/>
                        <a:defRPr sz="2800" b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1pPr>
                      <a:lvl2pPr marL="742950" lvl="1" indent="-285750" algn="l" rtl="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–"/>
                        <a:defRPr sz="2400">
                          <a:solidFill>
                            <a:schemeClr val="tx1"/>
                          </a:solidFill>
                          <a:latin typeface="+mn-lt"/>
                          <a:ea typeface="+mn-ea"/>
                        </a:defRPr>
                      </a:lvl2pPr>
                      <a:lvl3pPr marL="1143000" lvl="2" indent="-228600" algn="l" rtl="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•"/>
                        <a:defRPr sz="2000">
                          <a:solidFill>
                            <a:schemeClr val="tx1"/>
                          </a:solidFill>
                          <a:latin typeface="+mn-lt"/>
                          <a:ea typeface="+mn-ea"/>
                        </a:defRPr>
                      </a:lvl3pPr>
                      <a:lvl4pPr marL="1600200" lvl="3" indent="-228600" algn="l" rtl="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–"/>
                        <a:defRPr sz="1800">
                          <a:solidFill>
                            <a:schemeClr val="tx1"/>
                          </a:solidFill>
                          <a:latin typeface="+mn-lt"/>
                          <a:ea typeface="+mn-ea"/>
                        </a:defRPr>
                      </a:lvl4pPr>
                      <a:lvl5pPr marL="2057400" lvl="4" indent="-228600" algn="l" rtl="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»"/>
                        <a:defRPr sz="1800">
                          <a:solidFill>
                            <a:schemeClr val="tx1"/>
                          </a:solidFill>
                          <a:latin typeface="+mn-lt"/>
                          <a:ea typeface="+mn-ea"/>
                        </a:defRPr>
                      </a:lvl5pPr>
                    </a:lstStyle>
                    <a:p>
                      <a:pPr marL="0" lvl="0" indent="0" eaLnBrk="1" hangingPunct="1">
                        <a:spcBef>
                          <a:spcPct val="0"/>
                        </a:spcBef>
                      </a:pPr>
                      <a:endParaRPr lang="zh-CN" altLang="en-US" sz="1800">
                        <a:solidFill>
                          <a:srgbClr val="000000"/>
                        </a:solidFill>
                      </a:endParaRPr>
                    </a:p>
                  </a:txBody>
                  <a:tcPr marT="45718" marB="45718">
                    <a:lnL w="12700" cap="flat" cmpd="sng">
                      <a:solidFill>
                        <a:srgbClr val="FFFFFF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FFFFFF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FFFFFF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FFFFFF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7F3F4"/>
                    </a:solidFill>
                  </a:tcPr>
                </a:tc>
                <a:tc>
                  <a:txBody>
                    <a:bodyPr vert="horz" wrap="square"/>
                    <a:lstStyle>
                      <a:lvl1pPr marL="342900" lvl="0" indent="-342900" algn="l" rtl="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•"/>
                        <a:defRPr sz="2800" b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1pPr>
                      <a:lvl2pPr marL="742950" lvl="1" indent="-285750" algn="l" rtl="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–"/>
                        <a:defRPr sz="2400">
                          <a:solidFill>
                            <a:schemeClr val="tx1"/>
                          </a:solidFill>
                          <a:latin typeface="+mn-lt"/>
                          <a:ea typeface="+mn-ea"/>
                        </a:defRPr>
                      </a:lvl2pPr>
                      <a:lvl3pPr marL="1143000" lvl="2" indent="-228600" algn="l" rtl="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•"/>
                        <a:defRPr sz="2000">
                          <a:solidFill>
                            <a:schemeClr val="tx1"/>
                          </a:solidFill>
                          <a:latin typeface="+mn-lt"/>
                          <a:ea typeface="+mn-ea"/>
                        </a:defRPr>
                      </a:lvl3pPr>
                      <a:lvl4pPr marL="1600200" lvl="3" indent="-228600" algn="l" rtl="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–"/>
                        <a:defRPr sz="1800">
                          <a:solidFill>
                            <a:schemeClr val="tx1"/>
                          </a:solidFill>
                          <a:latin typeface="+mn-lt"/>
                          <a:ea typeface="+mn-ea"/>
                        </a:defRPr>
                      </a:lvl4pPr>
                      <a:lvl5pPr marL="2057400" lvl="4" indent="-228600" algn="l" rtl="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»"/>
                        <a:defRPr sz="1800">
                          <a:solidFill>
                            <a:schemeClr val="tx1"/>
                          </a:solidFill>
                          <a:latin typeface="+mn-lt"/>
                          <a:ea typeface="+mn-ea"/>
                        </a:defRPr>
                      </a:lvl5pPr>
                    </a:lstStyle>
                    <a:p>
                      <a:pPr marL="0" lvl="0" indent="0" eaLnBrk="1" hangingPunct="1">
                        <a:spcBef>
                          <a:spcPct val="0"/>
                        </a:spcBef>
                      </a:pPr>
                      <a:endParaRPr lang="en-US" altLang="zh-CN" sz="1800">
                        <a:solidFill>
                          <a:srgbClr val="000000"/>
                        </a:solidFill>
                      </a:endParaRPr>
                    </a:p>
                  </a:txBody>
                  <a:tcPr marT="45718" marB="45718">
                    <a:lnL w="12700" cap="flat" cmpd="sng">
                      <a:solidFill>
                        <a:srgbClr val="FFFFFF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FFFFFF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FFFFFF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FFFFFF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7F3F4"/>
                    </a:solidFill>
                  </a:tcPr>
                </a:tc>
              </a:tr>
              <a:tr h="516890">
                <a:tc>
                  <a:txBody>
                    <a:bodyPr vert="horz" wrap="square"/>
                    <a:lstStyle>
                      <a:lvl1pPr marL="342900" lvl="0" indent="-342900" algn="l" rtl="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•"/>
                        <a:defRPr sz="2800" b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1pPr>
                      <a:lvl2pPr marL="742950" lvl="1" indent="-285750" algn="l" rtl="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–"/>
                        <a:defRPr sz="2400">
                          <a:solidFill>
                            <a:schemeClr val="tx1"/>
                          </a:solidFill>
                          <a:latin typeface="+mn-lt"/>
                          <a:ea typeface="+mn-ea"/>
                        </a:defRPr>
                      </a:lvl2pPr>
                      <a:lvl3pPr marL="1143000" lvl="2" indent="-228600" algn="l" rtl="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•"/>
                        <a:defRPr sz="2000">
                          <a:solidFill>
                            <a:schemeClr val="tx1"/>
                          </a:solidFill>
                          <a:latin typeface="+mn-lt"/>
                          <a:ea typeface="+mn-ea"/>
                        </a:defRPr>
                      </a:lvl3pPr>
                      <a:lvl4pPr marL="1600200" lvl="3" indent="-228600" algn="l" rtl="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–"/>
                        <a:defRPr sz="1800">
                          <a:solidFill>
                            <a:schemeClr val="tx1"/>
                          </a:solidFill>
                          <a:latin typeface="+mn-lt"/>
                          <a:ea typeface="+mn-ea"/>
                        </a:defRPr>
                      </a:lvl4pPr>
                      <a:lvl5pPr marL="2057400" lvl="4" indent="-228600" algn="l" rtl="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»"/>
                        <a:defRPr sz="1800">
                          <a:solidFill>
                            <a:schemeClr val="tx1"/>
                          </a:solidFill>
                          <a:latin typeface="+mn-lt"/>
                          <a:ea typeface="+mn-ea"/>
                        </a:defRPr>
                      </a:lvl5pPr>
                    </a:lstStyle>
                    <a:p>
                      <a:pPr marL="0" lvl="0" indent="0" eaLnBrk="1" hangingPunct="1">
                        <a:spcBef>
                          <a:spcPct val="0"/>
                        </a:spcBef>
                      </a:pPr>
                      <a:endParaRPr lang="zh-CN" altLang="en-US" sz="1400">
                        <a:solidFill>
                          <a:srgbClr val="000000"/>
                        </a:solidFill>
                        <a:latin typeface="仿宋" panose="02010609060101010101" charset="-122"/>
                        <a:ea typeface="仿宋" panose="02010609060101010101" charset="-122"/>
                      </a:endParaRPr>
                    </a:p>
                  </a:txBody>
                  <a:tcPr marT="45718" marB="45718">
                    <a:lnL w="12700" cap="flat" cmpd="sng">
                      <a:solidFill>
                        <a:srgbClr val="FFFFFF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FFFFFF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FFFFFF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FFFFFF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3F9FA"/>
                    </a:solidFill>
                  </a:tcPr>
                </a:tc>
                <a:tc>
                  <a:txBody>
                    <a:bodyPr vert="horz" wrap="square"/>
                    <a:lstStyle>
                      <a:lvl1pPr marL="342900" lvl="0" indent="-342900" algn="l" rtl="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•"/>
                        <a:defRPr sz="2800" b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1pPr>
                      <a:lvl2pPr marL="742950" lvl="1" indent="-285750" algn="l" rtl="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–"/>
                        <a:defRPr sz="2400">
                          <a:solidFill>
                            <a:schemeClr val="tx1"/>
                          </a:solidFill>
                          <a:latin typeface="+mn-lt"/>
                          <a:ea typeface="+mn-ea"/>
                        </a:defRPr>
                      </a:lvl2pPr>
                      <a:lvl3pPr marL="1143000" lvl="2" indent="-228600" algn="l" rtl="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•"/>
                        <a:defRPr sz="2000">
                          <a:solidFill>
                            <a:schemeClr val="tx1"/>
                          </a:solidFill>
                          <a:latin typeface="+mn-lt"/>
                          <a:ea typeface="+mn-ea"/>
                        </a:defRPr>
                      </a:lvl3pPr>
                      <a:lvl4pPr marL="1600200" lvl="3" indent="-228600" algn="l" rtl="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–"/>
                        <a:defRPr sz="1800">
                          <a:solidFill>
                            <a:schemeClr val="tx1"/>
                          </a:solidFill>
                          <a:latin typeface="+mn-lt"/>
                          <a:ea typeface="+mn-ea"/>
                        </a:defRPr>
                      </a:lvl4pPr>
                      <a:lvl5pPr marL="2057400" lvl="4" indent="-228600" algn="l" rtl="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»"/>
                        <a:defRPr sz="1800">
                          <a:solidFill>
                            <a:schemeClr val="tx1"/>
                          </a:solidFill>
                          <a:latin typeface="+mn-lt"/>
                          <a:ea typeface="+mn-ea"/>
                        </a:defRPr>
                      </a:lvl5pPr>
                    </a:lstStyle>
                    <a:p>
                      <a:pPr marL="0" lvl="0" indent="0" eaLnBrk="1" hangingPunct="1">
                        <a:spcBef>
                          <a:spcPct val="0"/>
                        </a:spcBef>
                      </a:pPr>
                      <a:endParaRPr lang="en-US" altLang="zh-CN" sz="1800">
                        <a:solidFill>
                          <a:srgbClr val="FF0000"/>
                        </a:solidFill>
                      </a:endParaRPr>
                    </a:p>
                  </a:txBody>
                  <a:tcPr marT="45718" marB="45718">
                    <a:lnL w="12700" cap="flat" cmpd="sng">
                      <a:solidFill>
                        <a:srgbClr val="FFFFFF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FFFFFF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FFFFFF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FFFFFF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3F9FA"/>
                    </a:solidFill>
                  </a:tcPr>
                </a:tc>
                <a:tc>
                  <a:txBody>
                    <a:bodyPr vert="horz" wrap="square"/>
                    <a:lstStyle>
                      <a:lvl1pPr marL="342900" lvl="0" indent="-342900" algn="l" rtl="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•"/>
                        <a:defRPr sz="2800" b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1pPr>
                      <a:lvl2pPr marL="742950" lvl="1" indent="-285750" algn="l" rtl="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–"/>
                        <a:defRPr sz="2400">
                          <a:solidFill>
                            <a:schemeClr val="tx1"/>
                          </a:solidFill>
                          <a:latin typeface="+mn-lt"/>
                          <a:ea typeface="+mn-ea"/>
                        </a:defRPr>
                      </a:lvl2pPr>
                      <a:lvl3pPr marL="1143000" lvl="2" indent="-228600" algn="l" rtl="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•"/>
                        <a:defRPr sz="2000">
                          <a:solidFill>
                            <a:schemeClr val="tx1"/>
                          </a:solidFill>
                          <a:latin typeface="+mn-lt"/>
                          <a:ea typeface="+mn-ea"/>
                        </a:defRPr>
                      </a:lvl3pPr>
                      <a:lvl4pPr marL="1600200" lvl="3" indent="-228600" algn="l" rtl="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–"/>
                        <a:defRPr sz="1800">
                          <a:solidFill>
                            <a:schemeClr val="tx1"/>
                          </a:solidFill>
                          <a:latin typeface="+mn-lt"/>
                          <a:ea typeface="+mn-ea"/>
                        </a:defRPr>
                      </a:lvl4pPr>
                      <a:lvl5pPr marL="2057400" lvl="4" indent="-228600" algn="l" rtl="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»"/>
                        <a:defRPr sz="1800">
                          <a:solidFill>
                            <a:schemeClr val="tx1"/>
                          </a:solidFill>
                          <a:latin typeface="+mn-lt"/>
                          <a:ea typeface="+mn-ea"/>
                        </a:defRPr>
                      </a:lvl5pPr>
                    </a:lstStyle>
                    <a:p>
                      <a:pPr marL="0" lvl="0" indent="0" eaLnBrk="1" hangingPunct="1">
                        <a:spcBef>
                          <a:spcPct val="0"/>
                        </a:spcBef>
                      </a:pPr>
                      <a:endParaRPr lang="en-US" sz="1800">
                        <a:solidFill>
                          <a:srgbClr val="000000"/>
                        </a:solidFill>
                      </a:endParaRPr>
                    </a:p>
                  </a:txBody>
                  <a:tcPr marT="45718" marB="45718">
                    <a:lnL w="12700" cap="flat" cmpd="sng">
                      <a:solidFill>
                        <a:srgbClr val="FFFFFF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FFFFFF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FFFFFF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FFFFFF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3F9FA"/>
                    </a:solidFill>
                  </a:tcPr>
                </a:tc>
                <a:tc>
                  <a:txBody>
                    <a:bodyPr vert="horz" wrap="square"/>
                    <a:lstStyle>
                      <a:lvl1pPr marL="342900" lvl="0" indent="-342900" algn="l" rtl="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•"/>
                        <a:defRPr sz="2800" b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1pPr>
                      <a:lvl2pPr marL="742950" lvl="1" indent="-285750" algn="l" rtl="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–"/>
                        <a:defRPr sz="2400">
                          <a:solidFill>
                            <a:schemeClr val="tx1"/>
                          </a:solidFill>
                          <a:latin typeface="+mn-lt"/>
                          <a:ea typeface="+mn-ea"/>
                        </a:defRPr>
                      </a:lvl2pPr>
                      <a:lvl3pPr marL="1143000" lvl="2" indent="-228600" algn="l" rtl="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•"/>
                        <a:defRPr sz="2000">
                          <a:solidFill>
                            <a:schemeClr val="tx1"/>
                          </a:solidFill>
                          <a:latin typeface="+mn-lt"/>
                          <a:ea typeface="+mn-ea"/>
                        </a:defRPr>
                      </a:lvl3pPr>
                      <a:lvl4pPr marL="1600200" lvl="3" indent="-228600" algn="l" rtl="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–"/>
                        <a:defRPr sz="1800">
                          <a:solidFill>
                            <a:schemeClr val="tx1"/>
                          </a:solidFill>
                          <a:latin typeface="+mn-lt"/>
                          <a:ea typeface="+mn-ea"/>
                        </a:defRPr>
                      </a:lvl4pPr>
                      <a:lvl5pPr marL="2057400" lvl="4" indent="-228600" algn="l" rtl="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»"/>
                        <a:defRPr sz="1800">
                          <a:solidFill>
                            <a:schemeClr val="tx1"/>
                          </a:solidFill>
                          <a:latin typeface="+mn-lt"/>
                          <a:ea typeface="+mn-ea"/>
                        </a:defRPr>
                      </a:lvl5pPr>
                    </a:lstStyle>
                    <a:p>
                      <a:pPr marL="0" lvl="0" indent="0" eaLnBrk="1" hangingPunct="1">
                        <a:spcBef>
                          <a:spcPct val="0"/>
                        </a:spcBef>
                        <a:buNone/>
                      </a:pPr>
                      <a:endParaRPr lang="en-US" altLang="zh-CN" sz="1800">
                        <a:solidFill>
                          <a:srgbClr val="000000"/>
                        </a:solidFill>
                      </a:endParaRPr>
                    </a:p>
                  </a:txBody>
                  <a:tcPr marT="45718" marB="45718">
                    <a:lnL w="12700" cap="flat" cmpd="sng">
                      <a:solidFill>
                        <a:srgbClr val="FFFFFF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FFFFFF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FFFFFF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FFFFFF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3F9FA"/>
                    </a:solidFill>
                  </a:tcPr>
                </a:tc>
              </a:tr>
              <a:tr h="518795">
                <a:tc>
                  <a:txBody>
                    <a:bodyPr vert="horz" wrap="square"/>
                    <a:lstStyle>
                      <a:lvl1pPr marL="342900" lvl="0" indent="-342900" algn="l" rtl="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•"/>
                        <a:defRPr sz="2800" b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1pPr>
                      <a:lvl2pPr marL="742950" lvl="1" indent="-285750" algn="l" rtl="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–"/>
                        <a:defRPr sz="2400">
                          <a:solidFill>
                            <a:schemeClr val="tx1"/>
                          </a:solidFill>
                          <a:latin typeface="+mn-lt"/>
                          <a:ea typeface="+mn-ea"/>
                        </a:defRPr>
                      </a:lvl2pPr>
                      <a:lvl3pPr marL="1143000" lvl="2" indent="-228600" algn="l" rtl="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•"/>
                        <a:defRPr sz="2000">
                          <a:solidFill>
                            <a:schemeClr val="tx1"/>
                          </a:solidFill>
                          <a:latin typeface="+mn-lt"/>
                          <a:ea typeface="+mn-ea"/>
                        </a:defRPr>
                      </a:lvl3pPr>
                      <a:lvl4pPr marL="1600200" lvl="3" indent="-228600" algn="l" rtl="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–"/>
                        <a:defRPr sz="1800">
                          <a:solidFill>
                            <a:schemeClr val="tx1"/>
                          </a:solidFill>
                          <a:latin typeface="+mn-lt"/>
                          <a:ea typeface="+mn-ea"/>
                        </a:defRPr>
                      </a:lvl4pPr>
                      <a:lvl5pPr marL="2057400" lvl="4" indent="-228600" algn="l" rtl="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»"/>
                        <a:defRPr sz="1800">
                          <a:solidFill>
                            <a:schemeClr val="tx1"/>
                          </a:solidFill>
                          <a:latin typeface="+mn-lt"/>
                          <a:ea typeface="+mn-ea"/>
                        </a:defRPr>
                      </a:lvl5pPr>
                    </a:lstStyle>
                    <a:p>
                      <a:pPr marL="0" lvl="0" indent="0" eaLnBrk="1" hangingPunct="1">
                        <a:spcBef>
                          <a:spcPct val="0"/>
                        </a:spcBef>
                      </a:pPr>
                      <a:endParaRPr lang="zh-CN" altLang="en-US" sz="1400">
                        <a:solidFill>
                          <a:srgbClr val="000000"/>
                        </a:solidFill>
                        <a:latin typeface="仿宋" panose="02010609060101010101" charset="-122"/>
                        <a:ea typeface="仿宋" panose="02010609060101010101" charset="-122"/>
                      </a:endParaRPr>
                    </a:p>
                    <a:p>
                      <a:pPr marL="0" lvl="0" indent="0" eaLnBrk="1" hangingPunct="1">
                        <a:spcBef>
                          <a:spcPct val="0"/>
                        </a:spcBef>
                      </a:pPr>
                      <a:endParaRPr lang="zh-CN" altLang="en-US" sz="1400">
                        <a:solidFill>
                          <a:srgbClr val="000000"/>
                        </a:solidFill>
                        <a:latin typeface="仿宋" panose="02010609060101010101" charset="-122"/>
                        <a:ea typeface="仿宋" panose="02010609060101010101" charset="-122"/>
                      </a:endParaRPr>
                    </a:p>
                  </a:txBody>
                  <a:tcPr marT="45718" marB="45718">
                    <a:lnL w="12700" cap="flat" cmpd="sng">
                      <a:solidFill>
                        <a:srgbClr val="FFFFFF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FFFFFF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FFFFFF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FFFFFF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7F3F4"/>
                    </a:solidFill>
                  </a:tcPr>
                </a:tc>
                <a:tc>
                  <a:txBody>
                    <a:bodyPr vert="horz" wrap="square"/>
                    <a:lstStyle>
                      <a:lvl1pPr marL="342900" lvl="0" indent="-342900" algn="l" rtl="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•"/>
                        <a:defRPr sz="2800" b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1pPr>
                      <a:lvl2pPr marL="742950" lvl="1" indent="-285750" algn="l" rtl="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–"/>
                        <a:defRPr sz="2400">
                          <a:solidFill>
                            <a:schemeClr val="tx1"/>
                          </a:solidFill>
                          <a:latin typeface="+mn-lt"/>
                          <a:ea typeface="+mn-ea"/>
                        </a:defRPr>
                      </a:lvl2pPr>
                      <a:lvl3pPr marL="1143000" lvl="2" indent="-228600" algn="l" rtl="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•"/>
                        <a:defRPr sz="2000">
                          <a:solidFill>
                            <a:schemeClr val="tx1"/>
                          </a:solidFill>
                          <a:latin typeface="+mn-lt"/>
                          <a:ea typeface="+mn-ea"/>
                        </a:defRPr>
                      </a:lvl3pPr>
                      <a:lvl4pPr marL="1600200" lvl="3" indent="-228600" algn="l" rtl="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–"/>
                        <a:defRPr sz="1800">
                          <a:solidFill>
                            <a:schemeClr val="tx1"/>
                          </a:solidFill>
                          <a:latin typeface="+mn-lt"/>
                          <a:ea typeface="+mn-ea"/>
                        </a:defRPr>
                      </a:lvl4pPr>
                      <a:lvl5pPr marL="2057400" lvl="4" indent="-228600" algn="l" rtl="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»"/>
                        <a:defRPr sz="1800">
                          <a:solidFill>
                            <a:schemeClr val="tx1"/>
                          </a:solidFill>
                          <a:latin typeface="+mn-lt"/>
                          <a:ea typeface="+mn-ea"/>
                        </a:defRPr>
                      </a:lvl5pPr>
                    </a:lstStyle>
                    <a:p>
                      <a:pPr marL="0" lvl="0" indent="0" eaLnBrk="1" hangingPunct="1">
                        <a:spcBef>
                          <a:spcPct val="0"/>
                        </a:spcBef>
                      </a:pPr>
                      <a:endParaRPr lang="en-US" altLang="zh-CN" sz="1800">
                        <a:solidFill>
                          <a:srgbClr val="FF0000"/>
                        </a:solidFill>
                      </a:endParaRPr>
                    </a:p>
                  </a:txBody>
                  <a:tcPr marT="45718" marB="45718">
                    <a:lnL w="12700" cap="flat" cmpd="sng">
                      <a:solidFill>
                        <a:srgbClr val="FFFFFF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FFFFFF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FFFFFF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FFFFFF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7F3F4"/>
                    </a:solidFill>
                  </a:tcPr>
                </a:tc>
                <a:tc>
                  <a:txBody>
                    <a:bodyPr vert="horz" wrap="square"/>
                    <a:lstStyle>
                      <a:lvl1pPr marL="342900" lvl="0" indent="-342900" algn="l" rtl="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•"/>
                        <a:defRPr sz="2800" b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1pPr>
                      <a:lvl2pPr marL="742950" lvl="1" indent="-285750" algn="l" rtl="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–"/>
                        <a:defRPr sz="2400">
                          <a:solidFill>
                            <a:schemeClr val="tx1"/>
                          </a:solidFill>
                          <a:latin typeface="+mn-lt"/>
                          <a:ea typeface="+mn-ea"/>
                        </a:defRPr>
                      </a:lvl2pPr>
                      <a:lvl3pPr marL="1143000" lvl="2" indent="-228600" algn="l" rtl="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•"/>
                        <a:defRPr sz="2000">
                          <a:solidFill>
                            <a:schemeClr val="tx1"/>
                          </a:solidFill>
                          <a:latin typeface="+mn-lt"/>
                          <a:ea typeface="+mn-ea"/>
                        </a:defRPr>
                      </a:lvl3pPr>
                      <a:lvl4pPr marL="1600200" lvl="3" indent="-228600" algn="l" rtl="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–"/>
                        <a:defRPr sz="1800">
                          <a:solidFill>
                            <a:schemeClr val="tx1"/>
                          </a:solidFill>
                          <a:latin typeface="+mn-lt"/>
                          <a:ea typeface="+mn-ea"/>
                        </a:defRPr>
                      </a:lvl4pPr>
                      <a:lvl5pPr marL="2057400" lvl="4" indent="-228600" algn="l" rtl="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»"/>
                        <a:defRPr sz="1800">
                          <a:solidFill>
                            <a:schemeClr val="tx1"/>
                          </a:solidFill>
                          <a:latin typeface="+mn-lt"/>
                          <a:ea typeface="+mn-ea"/>
                        </a:defRPr>
                      </a:lvl5pPr>
                    </a:lstStyle>
                    <a:p>
                      <a:pPr marL="0" lvl="0" indent="0" eaLnBrk="1" hangingPunct="1">
                        <a:spcBef>
                          <a:spcPct val="0"/>
                        </a:spcBef>
                      </a:pPr>
                      <a:endParaRPr lang="en-US" sz="1800">
                        <a:solidFill>
                          <a:srgbClr val="000000"/>
                        </a:solidFill>
                      </a:endParaRPr>
                    </a:p>
                  </a:txBody>
                  <a:tcPr marT="45718" marB="45718">
                    <a:lnL w="12700" cap="flat" cmpd="sng">
                      <a:solidFill>
                        <a:srgbClr val="FFFFFF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FFFFFF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FFFFFF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FFFFFF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7F3F4"/>
                    </a:solidFill>
                  </a:tcPr>
                </a:tc>
                <a:tc>
                  <a:txBody>
                    <a:bodyPr vert="horz" wrap="square"/>
                    <a:lstStyle>
                      <a:lvl1pPr marL="342900" lvl="0" indent="-342900" algn="l" rtl="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•"/>
                        <a:defRPr sz="2800" b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1pPr>
                      <a:lvl2pPr marL="742950" lvl="1" indent="-285750" algn="l" rtl="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–"/>
                        <a:defRPr sz="2400">
                          <a:solidFill>
                            <a:schemeClr val="tx1"/>
                          </a:solidFill>
                          <a:latin typeface="+mn-lt"/>
                          <a:ea typeface="+mn-ea"/>
                        </a:defRPr>
                      </a:lvl2pPr>
                      <a:lvl3pPr marL="1143000" lvl="2" indent="-228600" algn="l" rtl="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•"/>
                        <a:defRPr sz="2000">
                          <a:solidFill>
                            <a:schemeClr val="tx1"/>
                          </a:solidFill>
                          <a:latin typeface="+mn-lt"/>
                          <a:ea typeface="+mn-ea"/>
                        </a:defRPr>
                      </a:lvl3pPr>
                      <a:lvl4pPr marL="1600200" lvl="3" indent="-228600" algn="l" rtl="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–"/>
                        <a:defRPr sz="1800">
                          <a:solidFill>
                            <a:schemeClr val="tx1"/>
                          </a:solidFill>
                          <a:latin typeface="+mn-lt"/>
                          <a:ea typeface="+mn-ea"/>
                        </a:defRPr>
                      </a:lvl4pPr>
                      <a:lvl5pPr marL="2057400" lvl="4" indent="-228600" algn="l" rtl="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»"/>
                        <a:defRPr sz="1800">
                          <a:solidFill>
                            <a:schemeClr val="tx1"/>
                          </a:solidFill>
                          <a:latin typeface="+mn-lt"/>
                          <a:ea typeface="+mn-ea"/>
                        </a:defRPr>
                      </a:lvl5pPr>
                    </a:lstStyle>
                    <a:p>
                      <a:pPr marL="0" lvl="0" indent="0" eaLnBrk="1" hangingPunct="1">
                        <a:spcBef>
                          <a:spcPct val="0"/>
                        </a:spcBef>
                      </a:pPr>
                      <a:endParaRPr lang="en-US" altLang="zh-CN" sz="1800">
                        <a:solidFill>
                          <a:srgbClr val="000000"/>
                        </a:solidFill>
                      </a:endParaRPr>
                    </a:p>
                  </a:txBody>
                  <a:tcPr marT="45718" marB="45718">
                    <a:lnL w="12700" cap="flat" cmpd="sng">
                      <a:solidFill>
                        <a:srgbClr val="FFFFFF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FFFFFF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FFFFFF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FFFFFF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7F3F4"/>
                    </a:solidFill>
                  </a:tcPr>
                </a:tc>
              </a:tr>
            </a:tbl>
          </a:graphicData>
        </a:graphic>
      </p:graphicFrame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1">
          <a:blip r:embed="rId3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241" name="文本占位符 33794"/>
          <p:cNvSpPr>
            <a:spLocks noGrp="1"/>
          </p:cNvSpPr>
          <p:nvPr>
            <p:ph idx="1"/>
          </p:nvPr>
        </p:nvSpPr>
        <p:spPr>
          <a:xfrm>
            <a:off x="395288" y="765175"/>
            <a:ext cx="8229600" cy="5472113"/>
          </a:xfrm>
        </p:spPr>
        <p:txBody>
          <a:bodyPr anchor="t"/>
          <a:lstStyle/>
          <a:p>
            <a:pPr marL="342900" marR="0" indent="-34290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</a:pPr>
            <a:r>
              <a:rPr kumimoji="0" lang="en-US" altLang="zh-CN" sz="3200" b="1" i="0" u="none" strike="noStrike" kern="1200" cap="none" spc="0" normalizeH="0" baseline="0" noProof="1">
                <a:solidFill>
                  <a:schemeClr val="tx1"/>
                </a:solidFill>
                <a:latin typeface="+mn-lt"/>
                <a:ea typeface="+mn-ea"/>
                <a:cs typeface="+mn-cs"/>
              </a:rPr>
              <a:t>5</a:t>
            </a:r>
            <a:r>
              <a:rPr kumimoji="0" lang="zh-CN" altLang="en-US" sz="3200" b="1" i="0" u="none" strike="noStrike" kern="1200" cap="none" spc="0" normalizeH="0" baseline="0" noProof="1">
                <a:solidFill>
                  <a:schemeClr val="tx1"/>
                </a:solidFill>
                <a:latin typeface="+mn-lt"/>
                <a:ea typeface="+mn-ea"/>
                <a:cs typeface="+mn-cs"/>
              </a:rPr>
              <a:t>月</a:t>
            </a:r>
            <a:r>
              <a:rPr kumimoji="0" lang="en-US" altLang="zh-CN" sz="3200" b="1" i="0" u="none" strike="noStrike" kern="1200" cap="none" spc="0" normalizeH="0" baseline="0" noProof="1">
                <a:solidFill>
                  <a:schemeClr val="tx1"/>
                </a:solidFill>
                <a:latin typeface="+mn-lt"/>
                <a:ea typeface="+mn-ea"/>
                <a:cs typeface="+mn-cs"/>
              </a:rPr>
              <a:t>9</a:t>
            </a:r>
            <a:r>
              <a:rPr kumimoji="0" lang="zh-CN" altLang="en-US" sz="3200" b="1" i="0" u="none" strike="noStrike" kern="1200" cap="none" spc="0" normalizeH="0" baseline="0" noProof="1">
                <a:solidFill>
                  <a:schemeClr val="tx1"/>
                </a:solidFill>
                <a:latin typeface="+mn-lt"/>
                <a:ea typeface="+mn-ea"/>
                <a:cs typeface="+mn-cs"/>
              </a:rPr>
              <a:t>日血检</a:t>
            </a:r>
            <a:r>
              <a:rPr kumimoji="0" lang="en-US" altLang="zh-CN" sz="3200" b="1" i="0" u="none" strike="noStrike" kern="1200" cap="none" spc="0" normalizeH="0" baseline="0" noProof="1">
                <a:solidFill>
                  <a:schemeClr val="tx1"/>
                </a:solidFill>
                <a:latin typeface="+mn-lt"/>
                <a:ea typeface="+mn-ea"/>
                <a:cs typeface="+mn-cs"/>
              </a:rPr>
              <a:t>:</a:t>
            </a:r>
            <a:endParaRPr kumimoji="0" lang="en-US" altLang="zh-CN" sz="3200" b="0" i="0" u="none" strike="noStrike" kern="1200" cap="none" spc="0" normalizeH="0" baseline="0" noProof="1">
              <a:solidFill>
                <a:schemeClr val="tx1"/>
              </a:solidFill>
              <a:latin typeface="+mn-lt"/>
              <a:ea typeface="+mn-ea"/>
              <a:cs typeface="+mn-cs"/>
            </a:endParaRPr>
          </a:p>
          <a:p>
            <a:pPr marL="0" marR="0" indent="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2400" b="0" i="0" u="none" strike="noStrike" kern="1200" cap="none" spc="0" normalizeH="0" baseline="0" noProof="1">
              <a:solidFill>
                <a:schemeClr val="tx1"/>
              </a:solidFill>
              <a:latin typeface="+mn-lt"/>
              <a:ea typeface="+mn-ea"/>
              <a:cs typeface="+mn-cs"/>
            </a:endParaRPr>
          </a:p>
          <a:p>
            <a:pPr marL="342900" marR="0" indent="-34290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</a:pPr>
            <a:endParaRPr kumimoji="0" lang="en-US" altLang="zh-CN" sz="2400" b="0" i="0" u="none" strike="noStrike" kern="1200" cap="none" spc="0" normalizeH="0" baseline="0" noProof="1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graphicFrame>
        <p:nvGraphicFramePr>
          <p:cNvPr id="3" name="表格 2"/>
          <p:cNvGraphicFramePr>
            <a:graphicFrameLocks noGrp="1"/>
          </p:cNvGraphicFramePr>
          <p:nvPr/>
        </p:nvGraphicFramePr>
        <p:xfrm>
          <a:off x="3810000" y="111125"/>
          <a:ext cx="5087938" cy="7491413"/>
        </p:xfrm>
        <a:graphic>
          <a:graphicData uri="http://schemas.openxmlformats.org/drawingml/2006/table">
            <a:tbl>
              <a:tblPr/>
              <a:tblGrid>
                <a:gridCol w="1549400"/>
                <a:gridCol w="1086485"/>
                <a:gridCol w="1179830"/>
                <a:gridCol w="1271905"/>
              </a:tblGrid>
              <a:tr h="365760">
                <a:tc>
                  <a:txBody>
                    <a:bodyPr vert="horz" wrap="square"/>
                    <a:lstStyle>
                      <a:lvl1pPr marL="342900" lvl="0" indent="-342900" algn="l" rtl="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•"/>
                        <a:defRPr sz="2800" b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1pPr>
                      <a:lvl2pPr marL="742950" lvl="1" indent="-285750" algn="l" rtl="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–"/>
                        <a:defRPr sz="2400">
                          <a:solidFill>
                            <a:schemeClr val="tx1"/>
                          </a:solidFill>
                          <a:latin typeface="+mn-lt"/>
                          <a:ea typeface="+mn-ea"/>
                        </a:defRPr>
                      </a:lvl2pPr>
                      <a:lvl3pPr marL="1143000" lvl="2" indent="-228600" algn="l" rtl="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•"/>
                        <a:defRPr sz="2000">
                          <a:solidFill>
                            <a:schemeClr val="tx1"/>
                          </a:solidFill>
                          <a:latin typeface="+mn-lt"/>
                          <a:ea typeface="+mn-ea"/>
                        </a:defRPr>
                      </a:lvl3pPr>
                      <a:lvl4pPr marL="1600200" lvl="3" indent="-228600" algn="l" rtl="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–"/>
                        <a:defRPr sz="1800">
                          <a:solidFill>
                            <a:schemeClr val="tx1"/>
                          </a:solidFill>
                          <a:latin typeface="+mn-lt"/>
                          <a:ea typeface="+mn-ea"/>
                        </a:defRPr>
                      </a:lvl4pPr>
                      <a:lvl5pPr marL="2057400" lvl="4" indent="-228600" algn="l" rtl="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»"/>
                        <a:defRPr sz="1800">
                          <a:solidFill>
                            <a:schemeClr val="tx1"/>
                          </a:solidFill>
                          <a:latin typeface="+mn-lt"/>
                          <a:ea typeface="+mn-ea"/>
                        </a:defRPr>
                      </a:lvl5pPr>
                    </a:lstStyle>
                    <a:p>
                      <a:pPr marL="0" lvl="0" indent="0" eaLnBrk="1" hangingPunct="1">
                        <a:spcBef>
                          <a:spcPct val="0"/>
                        </a:spcBef>
                      </a:pPr>
                      <a:r>
                        <a:rPr lang="zh-CN" altLang="en-US" sz="1800" b="1">
                          <a:solidFill>
                            <a:srgbClr val="FFFFFF"/>
                          </a:solidFill>
                        </a:rPr>
                        <a:t>项目</a:t>
                      </a:r>
                      <a:endParaRPr lang="zh-CN" altLang="en-US" sz="1800" b="1">
                        <a:solidFill>
                          <a:srgbClr val="FFFFFF"/>
                        </a:solidFill>
                      </a:endParaRPr>
                    </a:p>
                  </a:txBody>
                  <a:tcPr marT="45718" marB="45718">
                    <a:lnL w="12700" cap="flat" cmpd="sng">
                      <a:solidFill>
                        <a:srgbClr val="FFFFFF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FFFFFF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FFFFFF"/>
                      </a:solidFill>
                      <a:prstDash val="solid"/>
                      <a:headEnd type="none" w="med" len="med"/>
                      <a:tailEnd type="none" w="med" len="med"/>
                    </a:lnT>
                    <a:lnB w="38100" cap="flat" cmpd="sng">
                      <a:solidFill>
                        <a:srgbClr val="FFFFFF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BBE0E3"/>
                    </a:solidFill>
                  </a:tcPr>
                </a:tc>
                <a:tc>
                  <a:txBody>
                    <a:bodyPr vert="horz" wrap="square"/>
                    <a:lstStyle>
                      <a:lvl1pPr marL="342900" lvl="0" indent="-342900" algn="l" rtl="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•"/>
                        <a:defRPr sz="2800" b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1pPr>
                      <a:lvl2pPr marL="742950" lvl="1" indent="-285750" algn="l" rtl="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–"/>
                        <a:defRPr sz="2400">
                          <a:solidFill>
                            <a:schemeClr val="tx1"/>
                          </a:solidFill>
                          <a:latin typeface="+mn-lt"/>
                          <a:ea typeface="+mn-ea"/>
                        </a:defRPr>
                      </a:lvl2pPr>
                      <a:lvl3pPr marL="1143000" lvl="2" indent="-228600" algn="l" rtl="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•"/>
                        <a:defRPr sz="2000">
                          <a:solidFill>
                            <a:schemeClr val="tx1"/>
                          </a:solidFill>
                          <a:latin typeface="+mn-lt"/>
                          <a:ea typeface="+mn-ea"/>
                        </a:defRPr>
                      </a:lvl3pPr>
                      <a:lvl4pPr marL="1600200" lvl="3" indent="-228600" algn="l" rtl="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–"/>
                        <a:defRPr sz="1800">
                          <a:solidFill>
                            <a:schemeClr val="tx1"/>
                          </a:solidFill>
                          <a:latin typeface="+mn-lt"/>
                          <a:ea typeface="+mn-ea"/>
                        </a:defRPr>
                      </a:lvl4pPr>
                      <a:lvl5pPr marL="2057400" lvl="4" indent="-228600" algn="l" rtl="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»"/>
                        <a:defRPr sz="1800">
                          <a:solidFill>
                            <a:schemeClr val="tx1"/>
                          </a:solidFill>
                          <a:latin typeface="+mn-lt"/>
                          <a:ea typeface="+mn-ea"/>
                        </a:defRPr>
                      </a:lvl5pPr>
                    </a:lstStyle>
                    <a:p>
                      <a:pPr marL="0" lvl="0" indent="0" eaLnBrk="1" hangingPunct="1">
                        <a:spcBef>
                          <a:spcPct val="0"/>
                        </a:spcBef>
                      </a:pPr>
                      <a:r>
                        <a:rPr lang="zh-CN" altLang="en-US" sz="1800" b="1">
                          <a:solidFill>
                            <a:srgbClr val="FFFFFF"/>
                          </a:solidFill>
                        </a:rPr>
                        <a:t>结果</a:t>
                      </a:r>
                      <a:endParaRPr lang="zh-CN" altLang="en-US" sz="1800" b="1">
                        <a:solidFill>
                          <a:srgbClr val="FFFFFF"/>
                        </a:solidFill>
                      </a:endParaRPr>
                    </a:p>
                  </a:txBody>
                  <a:tcPr marT="45718" marB="45718">
                    <a:lnL w="12700" cap="flat" cmpd="sng">
                      <a:solidFill>
                        <a:srgbClr val="FFFFFF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FFFFFF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FFFFFF"/>
                      </a:solidFill>
                      <a:prstDash val="solid"/>
                      <a:headEnd type="none" w="med" len="med"/>
                      <a:tailEnd type="none" w="med" len="med"/>
                    </a:lnT>
                    <a:lnB w="38100" cap="flat" cmpd="sng">
                      <a:solidFill>
                        <a:srgbClr val="FFFFFF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BBE0E3"/>
                    </a:solidFill>
                  </a:tcPr>
                </a:tc>
                <a:tc>
                  <a:txBody>
                    <a:bodyPr vert="horz" wrap="square"/>
                    <a:lstStyle>
                      <a:lvl1pPr marL="342900" lvl="0" indent="-342900" algn="l" rtl="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•"/>
                        <a:defRPr sz="2800" b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1pPr>
                      <a:lvl2pPr marL="742950" lvl="1" indent="-285750" algn="l" rtl="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–"/>
                        <a:defRPr sz="2400">
                          <a:solidFill>
                            <a:schemeClr val="tx1"/>
                          </a:solidFill>
                          <a:latin typeface="+mn-lt"/>
                          <a:ea typeface="+mn-ea"/>
                        </a:defRPr>
                      </a:lvl2pPr>
                      <a:lvl3pPr marL="1143000" lvl="2" indent="-228600" algn="l" rtl="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•"/>
                        <a:defRPr sz="2000">
                          <a:solidFill>
                            <a:schemeClr val="tx1"/>
                          </a:solidFill>
                          <a:latin typeface="+mn-lt"/>
                          <a:ea typeface="+mn-ea"/>
                        </a:defRPr>
                      </a:lvl3pPr>
                      <a:lvl4pPr marL="1600200" lvl="3" indent="-228600" algn="l" rtl="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–"/>
                        <a:defRPr sz="1800">
                          <a:solidFill>
                            <a:schemeClr val="tx1"/>
                          </a:solidFill>
                          <a:latin typeface="+mn-lt"/>
                          <a:ea typeface="+mn-ea"/>
                        </a:defRPr>
                      </a:lvl4pPr>
                      <a:lvl5pPr marL="2057400" lvl="4" indent="-228600" algn="l" rtl="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»"/>
                        <a:defRPr sz="1800">
                          <a:solidFill>
                            <a:schemeClr val="tx1"/>
                          </a:solidFill>
                          <a:latin typeface="+mn-lt"/>
                          <a:ea typeface="+mn-ea"/>
                        </a:defRPr>
                      </a:lvl5pPr>
                    </a:lstStyle>
                    <a:p>
                      <a:pPr marL="0" lvl="0" indent="0" eaLnBrk="1" hangingPunct="1">
                        <a:spcBef>
                          <a:spcPct val="0"/>
                        </a:spcBef>
                      </a:pPr>
                      <a:r>
                        <a:rPr lang="zh-CN" altLang="en-US" sz="1800" b="1">
                          <a:solidFill>
                            <a:srgbClr val="FFFFFF"/>
                          </a:solidFill>
                        </a:rPr>
                        <a:t>参考值</a:t>
                      </a:r>
                      <a:endParaRPr lang="zh-CN" altLang="en-US" sz="1800" b="1">
                        <a:solidFill>
                          <a:srgbClr val="FFFFFF"/>
                        </a:solidFill>
                      </a:endParaRPr>
                    </a:p>
                  </a:txBody>
                  <a:tcPr marT="45718" marB="45718">
                    <a:lnL w="12700" cap="flat" cmpd="sng">
                      <a:solidFill>
                        <a:srgbClr val="FFFFFF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FFFFFF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FFFFFF"/>
                      </a:solidFill>
                      <a:prstDash val="solid"/>
                      <a:headEnd type="none" w="med" len="med"/>
                      <a:tailEnd type="none" w="med" len="med"/>
                    </a:lnT>
                    <a:lnB w="38100" cap="flat" cmpd="sng">
                      <a:solidFill>
                        <a:srgbClr val="FFFFFF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BBE0E3"/>
                    </a:solidFill>
                  </a:tcPr>
                </a:tc>
                <a:tc>
                  <a:txBody>
                    <a:bodyPr vert="horz" wrap="square"/>
                    <a:lstStyle>
                      <a:lvl1pPr marL="342900" lvl="0" indent="-342900" algn="l" rtl="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•"/>
                        <a:defRPr sz="2800" b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1pPr>
                      <a:lvl2pPr marL="742950" lvl="1" indent="-285750" algn="l" rtl="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–"/>
                        <a:defRPr sz="2400">
                          <a:solidFill>
                            <a:schemeClr val="tx1"/>
                          </a:solidFill>
                          <a:latin typeface="+mn-lt"/>
                          <a:ea typeface="+mn-ea"/>
                        </a:defRPr>
                      </a:lvl2pPr>
                      <a:lvl3pPr marL="1143000" lvl="2" indent="-228600" algn="l" rtl="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•"/>
                        <a:defRPr sz="2000">
                          <a:solidFill>
                            <a:schemeClr val="tx1"/>
                          </a:solidFill>
                          <a:latin typeface="+mn-lt"/>
                          <a:ea typeface="+mn-ea"/>
                        </a:defRPr>
                      </a:lvl3pPr>
                      <a:lvl4pPr marL="1600200" lvl="3" indent="-228600" algn="l" rtl="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–"/>
                        <a:defRPr sz="1800">
                          <a:solidFill>
                            <a:schemeClr val="tx1"/>
                          </a:solidFill>
                          <a:latin typeface="+mn-lt"/>
                          <a:ea typeface="+mn-ea"/>
                        </a:defRPr>
                      </a:lvl4pPr>
                      <a:lvl5pPr marL="2057400" lvl="4" indent="-228600" algn="l" rtl="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»"/>
                        <a:defRPr sz="1800">
                          <a:solidFill>
                            <a:schemeClr val="tx1"/>
                          </a:solidFill>
                          <a:latin typeface="+mn-lt"/>
                          <a:ea typeface="+mn-ea"/>
                        </a:defRPr>
                      </a:lvl5pPr>
                    </a:lstStyle>
                    <a:p>
                      <a:pPr marL="0" lvl="0" indent="0" eaLnBrk="1" hangingPunct="1">
                        <a:spcBef>
                          <a:spcPct val="0"/>
                        </a:spcBef>
                      </a:pPr>
                      <a:r>
                        <a:rPr lang="zh-CN" altLang="en-US" sz="1800" b="1">
                          <a:solidFill>
                            <a:srgbClr val="FFFFFF"/>
                          </a:solidFill>
                        </a:rPr>
                        <a:t>单位</a:t>
                      </a:r>
                      <a:endParaRPr lang="zh-CN" altLang="en-US" sz="1800" b="1">
                        <a:solidFill>
                          <a:srgbClr val="FFFFFF"/>
                        </a:solidFill>
                      </a:endParaRPr>
                    </a:p>
                  </a:txBody>
                  <a:tcPr marT="45718" marB="45718">
                    <a:lnL w="12700" cap="flat" cmpd="sng">
                      <a:solidFill>
                        <a:srgbClr val="FFFFFF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FFFFFF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FFFFFF"/>
                      </a:solidFill>
                      <a:prstDash val="solid"/>
                      <a:headEnd type="none" w="med" len="med"/>
                      <a:tailEnd type="none" w="med" len="med"/>
                    </a:lnT>
                    <a:lnB w="38100" cap="flat" cmpd="sng">
                      <a:solidFill>
                        <a:srgbClr val="FFFFFF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BBE0E3"/>
                    </a:solidFill>
                  </a:tcPr>
                </a:tc>
              </a:tr>
              <a:tr h="365760">
                <a:tc>
                  <a:txBody>
                    <a:bodyPr vert="horz" wrap="square"/>
                    <a:lstStyle>
                      <a:lvl1pPr marL="342900" lvl="0" indent="-342900" algn="l" rtl="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•"/>
                        <a:defRPr sz="2800" b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1pPr>
                      <a:lvl2pPr marL="742950" lvl="1" indent="-285750" algn="l" rtl="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–"/>
                        <a:defRPr sz="2400">
                          <a:solidFill>
                            <a:schemeClr val="tx1"/>
                          </a:solidFill>
                          <a:latin typeface="+mn-lt"/>
                          <a:ea typeface="+mn-ea"/>
                        </a:defRPr>
                      </a:lvl2pPr>
                      <a:lvl3pPr marL="1143000" lvl="2" indent="-228600" algn="l" rtl="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•"/>
                        <a:defRPr sz="2000">
                          <a:solidFill>
                            <a:schemeClr val="tx1"/>
                          </a:solidFill>
                          <a:latin typeface="+mn-lt"/>
                          <a:ea typeface="+mn-ea"/>
                        </a:defRPr>
                      </a:lvl3pPr>
                      <a:lvl4pPr marL="1600200" lvl="3" indent="-228600" algn="l" rtl="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–"/>
                        <a:defRPr sz="1800">
                          <a:solidFill>
                            <a:schemeClr val="tx1"/>
                          </a:solidFill>
                          <a:latin typeface="+mn-lt"/>
                          <a:ea typeface="+mn-ea"/>
                        </a:defRPr>
                      </a:lvl4pPr>
                      <a:lvl5pPr marL="2057400" lvl="4" indent="-228600" algn="l" rtl="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»"/>
                        <a:defRPr sz="1800">
                          <a:solidFill>
                            <a:schemeClr val="tx1"/>
                          </a:solidFill>
                          <a:latin typeface="+mn-lt"/>
                          <a:ea typeface="+mn-ea"/>
                        </a:defRPr>
                      </a:lvl5pPr>
                    </a:lstStyle>
                    <a:p>
                      <a:pPr marL="0" lvl="0" indent="0" eaLnBrk="1" hangingPunct="1">
                        <a:spcBef>
                          <a:spcPct val="0"/>
                        </a:spcBef>
                      </a:pPr>
                      <a:endParaRPr lang="zh-CN" altLang="en-US" sz="1400">
                        <a:solidFill>
                          <a:srgbClr val="000000"/>
                        </a:solidFill>
                        <a:latin typeface="仿宋" panose="02010609060101010101" charset="-122"/>
                        <a:ea typeface="仿宋" panose="02010609060101010101" charset="-122"/>
                      </a:endParaRPr>
                    </a:p>
                  </a:txBody>
                  <a:tcPr marT="45718" marB="45718">
                    <a:lnL w="12700" cap="flat" cmpd="sng">
                      <a:solidFill>
                        <a:srgbClr val="FFFFFF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FFFFFF"/>
                      </a:solidFill>
                      <a:prstDash val="solid"/>
                      <a:headEnd type="none" w="med" len="med"/>
                      <a:tailEnd type="none" w="med" len="med"/>
                    </a:lnR>
                    <a:lnT w="38100" cap="flat" cmpd="sng">
                      <a:solidFill>
                        <a:srgbClr val="FFFFFF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FFFFFF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7F3F4"/>
                    </a:solidFill>
                  </a:tcPr>
                </a:tc>
                <a:tc>
                  <a:txBody>
                    <a:bodyPr vert="horz" wrap="square"/>
                    <a:lstStyle>
                      <a:lvl1pPr marL="342900" lvl="0" indent="-342900" algn="l" rtl="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•"/>
                        <a:defRPr sz="2800" b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1pPr>
                      <a:lvl2pPr marL="742950" lvl="1" indent="-285750" algn="l" rtl="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–"/>
                        <a:defRPr sz="2400">
                          <a:solidFill>
                            <a:schemeClr val="tx1"/>
                          </a:solidFill>
                          <a:latin typeface="+mn-lt"/>
                          <a:ea typeface="+mn-ea"/>
                        </a:defRPr>
                      </a:lvl2pPr>
                      <a:lvl3pPr marL="1143000" lvl="2" indent="-228600" algn="l" rtl="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•"/>
                        <a:defRPr sz="2000">
                          <a:solidFill>
                            <a:schemeClr val="tx1"/>
                          </a:solidFill>
                          <a:latin typeface="+mn-lt"/>
                          <a:ea typeface="+mn-ea"/>
                        </a:defRPr>
                      </a:lvl3pPr>
                      <a:lvl4pPr marL="1600200" lvl="3" indent="-228600" algn="l" rtl="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–"/>
                        <a:defRPr sz="1800">
                          <a:solidFill>
                            <a:schemeClr val="tx1"/>
                          </a:solidFill>
                          <a:latin typeface="+mn-lt"/>
                          <a:ea typeface="+mn-ea"/>
                        </a:defRPr>
                      </a:lvl4pPr>
                      <a:lvl5pPr marL="2057400" lvl="4" indent="-228600" algn="l" rtl="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»"/>
                        <a:defRPr sz="1800">
                          <a:solidFill>
                            <a:schemeClr val="tx1"/>
                          </a:solidFill>
                          <a:latin typeface="+mn-lt"/>
                          <a:ea typeface="+mn-ea"/>
                        </a:defRPr>
                      </a:lvl5pPr>
                    </a:lstStyle>
                    <a:p>
                      <a:pPr marL="0" lvl="0" indent="0" eaLnBrk="1" hangingPunct="1">
                        <a:spcBef>
                          <a:spcPct val="0"/>
                        </a:spcBef>
                      </a:pPr>
                      <a:endParaRPr lang="en-US" altLang="zh-CN" sz="1800">
                        <a:solidFill>
                          <a:srgbClr val="FF3300"/>
                        </a:solidFill>
                      </a:endParaRPr>
                    </a:p>
                  </a:txBody>
                  <a:tcPr marT="45718" marB="45718">
                    <a:lnL w="12700" cap="flat" cmpd="sng">
                      <a:solidFill>
                        <a:srgbClr val="FFFFFF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FFFFFF"/>
                      </a:solidFill>
                      <a:prstDash val="solid"/>
                      <a:headEnd type="none" w="med" len="med"/>
                      <a:tailEnd type="none" w="med" len="med"/>
                    </a:lnR>
                    <a:lnT w="38100" cap="flat" cmpd="sng">
                      <a:solidFill>
                        <a:srgbClr val="FFFFFF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FFFFFF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7F3F4"/>
                    </a:solidFill>
                  </a:tcPr>
                </a:tc>
                <a:tc>
                  <a:txBody>
                    <a:bodyPr vert="horz" wrap="square"/>
                    <a:lstStyle>
                      <a:lvl1pPr marL="342900" lvl="0" indent="-342900" algn="l" rtl="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•"/>
                        <a:defRPr sz="2800" b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1pPr>
                      <a:lvl2pPr marL="742950" lvl="1" indent="-285750" algn="l" rtl="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–"/>
                        <a:defRPr sz="2400">
                          <a:solidFill>
                            <a:schemeClr val="tx1"/>
                          </a:solidFill>
                          <a:latin typeface="+mn-lt"/>
                          <a:ea typeface="+mn-ea"/>
                        </a:defRPr>
                      </a:lvl2pPr>
                      <a:lvl3pPr marL="1143000" lvl="2" indent="-228600" algn="l" rtl="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•"/>
                        <a:defRPr sz="2000">
                          <a:solidFill>
                            <a:schemeClr val="tx1"/>
                          </a:solidFill>
                          <a:latin typeface="+mn-lt"/>
                          <a:ea typeface="+mn-ea"/>
                        </a:defRPr>
                      </a:lvl3pPr>
                      <a:lvl4pPr marL="1600200" lvl="3" indent="-228600" algn="l" rtl="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–"/>
                        <a:defRPr sz="1800">
                          <a:solidFill>
                            <a:schemeClr val="tx1"/>
                          </a:solidFill>
                          <a:latin typeface="+mn-lt"/>
                          <a:ea typeface="+mn-ea"/>
                        </a:defRPr>
                      </a:lvl4pPr>
                      <a:lvl5pPr marL="2057400" lvl="4" indent="-228600" algn="l" rtl="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»"/>
                        <a:defRPr sz="1800">
                          <a:solidFill>
                            <a:schemeClr val="tx1"/>
                          </a:solidFill>
                          <a:latin typeface="+mn-lt"/>
                          <a:ea typeface="+mn-ea"/>
                        </a:defRPr>
                      </a:lvl5pPr>
                    </a:lstStyle>
                    <a:p>
                      <a:pPr marL="0" lvl="0" indent="0" eaLnBrk="1" hangingPunct="1">
                        <a:spcBef>
                          <a:spcPct val="0"/>
                        </a:spcBef>
                      </a:pPr>
                      <a:endParaRPr lang="zh-CN" altLang="en-US" sz="1800">
                        <a:solidFill>
                          <a:srgbClr val="000000"/>
                        </a:solidFill>
                      </a:endParaRPr>
                    </a:p>
                  </a:txBody>
                  <a:tcPr marT="45718" marB="45718">
                    <a:lnL w="12700" cap="flat" cmpd="sng">
                      <a:solidFill>
                        <a:srgbClr val="FFFFFF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FFFFFF"/>
                      </a:solidFill>
                      <a:prstDash val="solid"/>
                      <a:headEnd type="none" w="med" len="med"/>
                      <a:tailEnd type="none" w="med" len="med"/>
                    </a:lnR>
                    <a:lnT w="38100" cap="flat" cmpd="sng">
                      <a:solidFill>
                        <a:srgbClr val="FFFFFF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FFFFFF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7F3F4"/>
                    </a:solidFill>
                  </a:tcPr>
                </a:tc>
                <a:tc>
                  <a:txBody>
                    <a:bodyPr vert="horz" wrap="square"/>
                    <a:lstStyle>
                      <a:lvl1pPr marL="342900" lvl="0" indent="-342900" algn="l" rtl="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•"/>
                        <a:defRPr sz="2800" b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1pPr>
                      <a:lvl2pPr marL="742950" lvl="1" indent="-285750" algn="l" rtl="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–"/>
                        <a:defRPr sz="2400">
                          <a:solidFill>
                            <a:schemeClr val="tx1"/>
                          </a:solidFill>
                          <a:latin typeface="+mn-lt"/>
                          <a:ea typeface="+mn-ea"/>
                        </a:defRPr>
                      </a:lvl2pPr>
                      <a:lvl3pPr marL="1143000" lvl="2" indent="-228600" algn="l" rtl="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•"/>
                        <a:defRPr sz="2000">
                          <a:solidFill>
                            <a:schemeClr val="tx1"/>
                          </a:solidFill>
                          <a:latin typeface="+mn-lt"/>
                          <a:ea typeface="+mn-ea"/>
                        </a:defRPr>
                      </a:lvl3pPr>
                      <a:lvl4pPr marL="1600200" lvl="3" indent="-228600" algn="l" rtl="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–"/>
                        <a:defRPr sz="1800">
                          <a:solidFill>
                            <a:schemeClr val="tx1"/>
                          </a:solidFill>
                          <a:latin typeface="+mn-lt"/>
                          <a:ea typeface="+mn-ea"/>
                        </a:defRPr>
                      </a:lvl4pPr>
                      <a:lvl5pPr marL="2057400" lvl="4" indent="-228600" algn="l" rtl="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»"/>
                        <a:defRPr sz="1800">
                          <a:solidFill>
                            <a:schemeClr val="tx1"/>
                          </a:solidFill>
                          <a:latin typeface="+mn-lt"/>
                          <a:ea typeface="+mn-ea"/>
                        </a:defRPr>
                      </a:lvl5pPr>
                    </a:lstStyle>
                    <a:p>
                      <a:pPr marL="0" lvl="0" indent="0" eaLnBrk="1" hangingPunct="1">
                        <a:spcBef>
                          <a:spcPct val="0"/>
                        </a:spcBef>
                        <a:buNone/>
                      </a:pPr>
                      <a:endParaRPr lang="zh-CN" altLang="en-US" sz="1800" u="sng">
                        <a:solidFill>
                          <a:srgbClr val="000000"/>
                        </a:solidFill>
                      </a:endParaRPr>
                    </a:p>
                  </a:txBody>
                  <a:tcPr marT="45718" marB="45718">
                    <a:lnL w="12700" cap="flat" cmpd="sng">
                      <a:solidFill>
                        <a:srgbClr val="FFFFFF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FFFFFF"/>
                      </a:solidFill>
                      <a:prstDash val="solid"/>
                      <a:headEnd type="none" w="med" len="med"/>
                      <a:tailEnd type="none" w="med" len="med"/>
                    </a:lnR>
                    <a:lnT w="38100" cap="flat" cmpd="sng">
                      <a:solidFill>
                        <a:srgbClr val="FFFFFF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FFFFFF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7F3F4"/>
                    </a:solidFill>
                  </a:tcPr>
                </a:tc>
              </a:tr>
              <a:tr h="518160">
                <a:tc>
                  <a:txBody>
                    <a:bodyPr vert="horz" wrap="square"/>
                    <a:lstStyle>
                      <a:lvl1pPr marL="342900" lvl="0" indent="-342900" algn="l" rtl="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•"/>
                        <a:defRPr sz="2800" b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1pPr>
                      <a:lvl2pPr marL="742950" lvl="1" indent="-285750" algn="l" rtl="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–"/>
                        <a:defRPr sz="2400">
                          <a:solidFill>
                            <a:schemeClr val="tx1"/>
                          </a:solidFill>
                          <a:latin typeface="+mn-lt"/>
                          <a:ea typeface="+mn-ea"/>
                        </a:defRPr>
                      </a:lvl2pPr>
                      <a:lvl3pPr marL="1143000" lvl="2" indent="-228600" algn="l" rtl="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•"/>
                        <a:defRPr sz="2000">
                          <a:solidFill>
                            <a:schemeClr val="tx1"/>
                          </a:solidFill>
                          <a:latin typeface="+mn-lt"/>
                          <a:ea typeface="+mn-ea"/>
                        </a:defRPr>
                      </a:lvl3pPr>
                      <a:lvl4pPr marL="1600200" lvl="3" indent="-228600" algn="l" rtl="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–"/>
                        <a:defRPr sz="1800">
                          <a:solidFill>
                            <a:schemeClr val="tx1"/>
                          </a:solidFill>
                          <a:latin typeface="+mn-lt"/>
                          <a:ea typeface="+mn-ea"/>
                        </a:defRPr>
                      </a:lvl4pPr>
                      <a:lvl5pPr marL="2057400" lvl="4" indent="-228600" algn="l" rtl="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»"/>
                        <a:defRPr sz="1800">
                          <a:solidFill>
                            <a:schemeClr val="tx1"/>
                          </a:solidFill>
                          <a:latin typeface="+mn-lt"/>
                          <a:ea typeface="+mn-ea"/>
                        </a:defRPr>
                      </a:lvl5pPr>
                    </a:lstStyle>
                    <a:p>
                      <a:pPr marL="0" lvl="0" indent="0" eaLnBrk="1" hangingPunct="1">
                        <a:spcBef>
                          <a:spcPct val="0"/>
                        </a:spcBef>
                      </a:pPr>
                      <a:r>
                        <a:rPr lang="zh-CN" altLang="en-US" sz="1400">
                          <a:solidFill>
                            <a:srgbClr val="000000"/>
                          </a:solidFill>
                          <a:latin typeface="仿宋" panose="02010609060101010101" charset="-122"/>
                          <a:ea typeface="仿宋" panose="02010609060101010101" charset="-122"/>
                        </a:rPr>
                        <a:t>r谷氨酰基转移酶(GGT)</a:t>
                      </a:r>
                      <a:endParaRPr lang="zh-CN" altLang="en-US" sz="1400">
                        <a:solidFill>
                          <a:srgbClr val="000000"/>
                        </a:solidFill>
                        <a:latin typeface="仿宋" panose="02010609060101010101" charset="-122"/>
                        <a:ea typeface="仿宋" panose="02010609060101010101" charset="-122"/>
                      </a:endParaRPr>
                    </a:p>
                  </a:txBody>
                  <a:tcPr marT="45718" marB="45718">
                    <a:lnL w="12700" cap="flat" cmpd="sng">
                      <a:solidFill>
                        <a:srgbClr val="FFFFFF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FFFFFF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FFFFFF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FFFFFF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3F9FA"/>
                    </a:solidFill>
                  </a:tcPr>
                </a:tc>
                <a:tc>
                  <a:txBody>
                    <a:bodyPr vert="horz" wrap="square"/>
                    <a:lstStyle>
                      <a:lvl1pPr marL="342900" lvl="0" indent="-342900" algn="l" rtl="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•"/>
                        <a:defRPr sz="2800" b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1pPr>
                      <a:lvl2pPr marL="742950" lvl="1" indent="-285750" algn="l" rtl="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–"/>
                        <a:defRPr sz="2400">
                          <a:solidFill>
                            <a:schemeClr val="tx1"/>
                          </a:solidFill>
                          <a:latin typeface="+mn-lt"/>
                          <a:ea typeface="+mn-ea"/>
                        </a:defRPr>
                      </a:lvl2pPr>
                      <a:lvl3pPr marL="1143000" lvl="2" indent="-228600" algn="l" rtl="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•"/>
                        <a:defRPr sz="2000">
                          <a:solidFill>
                            <a:schemeClr val="tx1"/>
                          </a:solidFill>
                          <a:latin typeface="+mn-lt"/>
                          <a:ea typeface="+mn-ea"/>
                        </a:defRPr>
                      </a:lvl3pPr>
                      <a:lvl4pPr marL="1600200" lvl="3" indent="-228600" algn="l" rtl="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–"/>
                        <a:defRPr sz="1800">
                          <a:solidFill>
                            <a:schemeClr val="tx1"/>
                          </a:solidFill>
                          <a:latin typeface="+mn-lt"/>
                          <a:ea typeface="+mn-ea"/>
                        </a:defRPr>
                      </a:lvl4pPr>
                      <a:lvl5pPr marL="2057400" lvl="4" indent="-228600" algn="l" rtl="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»"/>
                        <a:defRPr sz="1800">
                          <a:solidFill>
                            <a:schemeClr val="tx1"/>
                          </a:solidFill>
                          <a:latin typeface="+mn-lt"/>
                          <a:ea typeface="+mn-ea"/>
                        </a:defRPr>
                      </a:lvl5pPr>
                    </a:lstStyle>
                    <a:p>
                      <a:pPr marL="0" lvl="0" indent="0" eaLnBrk="1" hangingPunct="1">
                        <a:spcBef>
                          <a:spcPct val="0"/>
                        </a:spcBef>
                      </a:pPr>
                      <a:r>
                        <a:rPr lang="en-US" altLang="zh-CN" sz="1800">
                          <a:solidFill>
                            <a:srgbClr val="FF3300"/>
                          </a:solidFill>
                        </a:rPr>
                        <a:t>752.13</a:t>
                      </a:r>
                      <a:endParaRPr lang="en-US" altLang="zh-CN" sz="1800">
                        <a:solidFill>
                          <a:srgbClr val="FF3300"/>
                        </a:solidFill>
                      </a:endParaRPr>
                    </a:p>
                  </a:txBody>
                  <a:tcPr marT="45718" marB="45718">
                    <a:lnL w="12700" cap="flat" cmpd="sng">
                      <a:solidFill>
                        <a:srgbClr val="FFFFFF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FFFFFF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FFFFFF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FFFFFF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3F9FA"/>
                    </a:solidFill>
                  </a:tcPr>
                </a:tc>
                <a:tc>
                  <a:txBody>
                    <a:bodyPr vert="horz" wrap="square"/>
                    <a:lstStyle>
                      <a:lvl1pPr marL="342900" lvl="0" indent="-342900" algn="l" rtl="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•"/>
                        <a:defRPr sz="2800" b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1pPr>
                      <a:lvl2pPr marL="742950" lvl="1" indent="-285750" algn="l" rtl="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–"/>
                        <a:defRPr sz="2400">
                          <a:solidFill>
                            <a:schemeClr val="tx1"/>
                          </a:solidFill>
                          <a:latin typeface="+mn-lt"/>
                          <a:ea typeface="+mn-ea"/>
                        </a:defRPr>
                      </a:lvl2pPr>
                      <a:lvl3pPr marL="1143000" lvl="2" indent="-228600" algn="l" rtl="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•"/>
                        <a:defRPr sz="2000">
                          <a:solidFill>
                            <a:schemeClr val="tx1"/>
                          </a:solidFill>
                          <a:latin typeface="+mn-lt"/>
                          <a:ea typeface="+mn-ea"/>
                        </a:defRPr>
                      </a:lvl3pPr>
                      <a:lvl4pPr marL="1600200" lvl="3" indent="-228600" algn="l" rtl="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–"/>
                        <a:defRPr sz="1800">
                          <a:solidFill>
                            <a:schemeClr val="tx1"/>
                          </a:solidFill>
                          <a:latin typeface="+mn-lt"/>
                          <a:ea typeface="+mn-ea"/>
                        </a:defRPr>
                      </a:lvl4pPr>
                      <a:lvl5pPr marL="2057400" lvl="4" indent="-228600" algn="l" rtl="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»"/>
                        <a:defRPr sz="1800">
                          <a:solidFill>
                            <a:schemeClr val="tx1"/>
                          </a:solidFill>
                          <a:latin typeface="+mn-lt"/>
                          <a:ea typeface="+mn-ea"/>
                        </a:defRPr>
                      </a:lvl5pPr>
                    </a:lstStyle>
                    <a:p>
                      <a:pPr marL="0" lvl="0" indent="0" eaLnBrk="1" hangingPunct="1">
                        <a:spcBef>
                          <a:spcPct val="0"/>
                        </a:spcBef>
                      </a:pPr>
                      <a:r>
                        <a:rPr lang="en-US" altLang="zh-CN" sz="1800">
                          <a:solidFill>
                            <a:srgbClr val="000000"/>
                          </a:solidFill>
                        </a:rPr>
                        <a:t>15-73</a:t>
                      </a:r>
                      <a:endParaRPr lang="en-US" altLang="zh-CN" sz="1800">
                        <a:solidFill>
                          <a:srgbClr val="000000"/>
                        </a:solidFill>
                      </a:endParaRPr>
                    </a:p>
                  </a:txBody>
                  <a:tcPr marT="45718" marB="45718">
                    <a:lnL w="12700" cap="flat" cmpd="sng">
                      <a:solidFill>
                        <a:srgbClr val="FFFFFF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FFFFFF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FFFFFF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FFFFFF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3F9FA"/>
                    </a:solidFill>
                  </a:tcPr>
                </a:tc>
                <a:tc>
                  <a:txBody>
                    <a:bodyPr vert="horz" wrap="square"/>
                    <a:lstStyle>
                      <a:lvl1pPr marL="342900" lvl="0" indent="-342900" algn="l" rtl="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•"/>
                        <a:defRPr sz="2800" b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1pPr>
                      <a:lvl2pPr marL="742950" lvl="1" indent="-285750" algn="l" rtl="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–"/>
                        <a:defRPr sz="2400">
                          <a:solidFill>
                            <a:schemeClr val="tx1"/>
                          </a:solidFill>
                          <a:latin typeface="+mn-lt"/>
                          <a:ea typeface="+mn-ea"/>
                        </a:defRPr>
                      </a:lvl2pPr>
                      <a:lvl3pPr marL="1143000" lvl="2" indent="-228600" algn="l" rtl="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•"/>
                        <a:defRPr sz="2000">
                          <a:solidFill>
                            <a:schemeClr val="tx1"/>
                          </a:solidFill>
                          <a:latin typeface="+mn-lt"/>
                          <a:ea typeface="+mn-ea"/>
                        </a:defRPr>
                      </a:lvl3pPr>
                      <a:lvl4pPr marL="1600200" lvl="3" indent="-228600" algn="l" rtl="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–"/>
                        <a:defRPr sz="1800">
                          <a:solidFill>
                            <a:schemeClr val="tx1"/>
                          </a:solidFill>
                          <a:latin typeface="+mn-lt"/>
                          <a:ea typeface="+mn-ea"/>
                        </a:defRPr>
                      </a:lvl4pPr>
                      <a:lvl5pPr marL="2057400" lvl="4" indent="-228600" algn="l" rtl="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»"/>
                        <a:defRPr sz="1800">
                          <a:solidFill>
                            <a:schemeClr val="tx1"/>
                          </a:solidFill>
                          <a:latin typeface="+mn-lt"/>
                          <a:ea typeface="+mn-ea"/>
                        </a:defRPr>
                      </a:lvl5pPr>
                    </a:lstStyle>
                    <a:p>
                      <a:pPr marL="0" lvl="0" indent="0" eaLnBrk="1" hangingPunct="1">
                        <a:spcBef>
                          <a:spcPct val="0"/>
                        </a:spcBef>
                        <a:buNone/>
                      </a:pPr>
                      <a:r>
                        <a:rPr lang="en-US" altLang="zh-CN" sz="1800" u="sng">
                          <a:solidFill>
                            <a:srgbClr val="000000"/>
                          </a:solidFill>
                          <a:sym typeface="+mn-ea"/>
                        </a:rPr>
                        <a:t>u/L</a:t>
                      </a:r>
                      <a:endParaRPr lang="zh-CN" altLang="en-US" sz="1800" u="sng">
                        <a:solidFill>
                          <a:srgbClr val="000000"/>
                        </a:solidFill>
                      </a:endParaRPr>
                    </a:p>
                  </a:txBody>
                  <a:tcPr marT="45718" marB="45718">
                    <a:lnL w="12700" cap="flat" cmpd="sng">
                      <a:solidFill>
                        <a:srgbClr val="FFFFFF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FFFFFF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FFFFFF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FFFFFF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3F9FA"/>
                    </a:solidFill>
                  </a:tcPr>
                </a:tc>
              </a:tr>
              <a:tr h="365760">
                <a:tc>
                  <a:txBody>
                    <a:bodyPr vert="horz" wrap="square"/>
                    <a:lstStyle>
                      <a:lvl1pPr marL="342900" lvl="0" indent="-342900" algn="l" rtl="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•"/>
                        <a:defRPr sz="2800" b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1pPr>
                      <a:lvl2pPr marL="742950" lvl="1" indent="-285750" algn="l" rtl="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–"/>
                        <a:defRPr sz="2400">
                          <a:solidFill>
                            <a:schemeClr val="tx1"/>
                          </a:solidFill>
                          <a:latin typeface="+mn-lt"/>
                          <a:ea typeface="+mn-ea"/>
                        </a:defRPr>
                      </a:lvl2pPr>
                      <a:lvl3pPr marL="1143000" lvl="2" indent="-228600" algn="l" rtl="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•"/>
                        <a:defRPr sz="2000">
                          <a:solidFill>
                            <a:schemeClr val="tx1"/>
                          </a:solidFill>
                          <a:latin typeface="+mn-lt"/>
                          <a:ea typeface="+mn-ea"/>
                        </a:defRPr>
                      </a:lvl3pPr>
                      <a:lvl4pPr marL="1600200" lvl="3" indent="-228600" algn="l" rtl="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–"/>
                        <a:defRPr sz="1800">
                          <a:solidFill>
                            <a:schemeClr val="tx1"/>
                          </a:solidFill>
                          <a:latin typeface="+mn-lt"/>
                          <a:ea typeface="+mn-ea"/>
                        </a:defRPr>
                      </a:lvl4pPr>
                      <a:lvl5pPr marL="2057400" lvl="4" indent="-228600" algn="l" rtl="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»"/>
                        <a:defRPr sz="1800">
                          <a:solidFill>
                            <a:schemeClr val="tx1"/>
                          </a:solidFill>
                          <a:latin typeface="+mn-lt"/>
                          <a:ea typeface="+mn-ea"/>
                        </a:defRPr>
                      </a:lvl5pPr>
                    </a:lstStyle>
                    <a:p>
                      <a:pPr marL="0" lvl="0" indent="0" eaLnBrk="1" hangingPunct="1">
                        <a:spcBef>
                          <a:spcPct val="0"/>
                        </a:spcBef>
                        <a:buNone/>
                      </a:pPr>
                      <a:r>
                        <a:rPr lang="zh-CN" altLang="en-US" sz="1400">
                          <a:solidFill>
                            <a:srgbClr val="000000"/>
                          </a:solidFill>
                          <a:latin typeface="仿宋" panose="02010609060101010101" charset="-122"/>
                          <a:ea typeface="仿宋" panose="02010609060101010101" charset="-122"/>
                        </a:rPr>
                        <a:t>乳酸脱氢酶(LDH)</a:t>
                      </a:r>
                      <a:endParaRPr lang="zh-CN" altLang="en-US" sz="1400">
                        <a:solidFill>
                          <a:srgbClr val="000000"/>
                        </a:solidFill>
                        <a:latin typeface="仿宋" panose="02010609060101010101" charset="-122"/>
                        <a:ea typeface="仿宋" panose="02010609060101010101" charset="-122"/>
                      </a:endParaRPr>
                    </a:p>
                  </a:txBody>
                  <a:tcPr marT="45718" marB="45718">
                    <a:lnL w="12700" cap="flat" cmpd="sng">
                      <a:solidFill>
                        <a:srgbClr val="FFFFFF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FFFFFF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FFFFFF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FFFFFF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7F3F4"/>
                    </a:solidFill>
                  </a:tcPr>
                </a:tc>
                <a:tc>
                  <a:txBody>
                    <a:bodyPr vert="horz" wrap="square"/>
                    <a:lstStyle>
                      <a:lvl1pPr marL="342900" lvl="0" indent="-342900" algn="l" rtl="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•"/>
                        <a:defRPr sz="2800" b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1pPr>
                      <a:lvl2pPr marL="742950" lvl="1" indent="-285750" algn="l" rtl="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–"/>
                        <a:defRPr sz="2400">
                          <a:solidFill>
                            <a:schemeClr val="tx1"/>
                          </a:solidFill>
                          <a:latin typeface="+mn-lt"/>
                          <a:ea typeface="+mn-ea"/>
                        </a:defRPr>
                      </a:lvl2pPr>
                      <a:lvl3pPr marL="1143000" lvl="2" indent="-228600" algn="l" rtl="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•"/>
                        <a:defRPr sz="2000">
                          <a:solidFill>
                            <a:schemeClr val="tx1"/>
                          </a:solidFill>
                          <a:latin typeface="+mn-lt"/>
                          <a:ea typeface="+mn-ea"/>
                        </a:defRPr>
                      </a:lvl3pPr>
                      <a:lvl4pPr marL="1600200" lvl="3" indent="-228600" algn="l" rtl="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–"/>
                        <a:defRPr sz="1800">
                          <a:solidFill>
                            <a:schemeClr val="tx1"/>
                          </a:solidFill>
                          <a:latin typeface="+mn-lt"/>
                          <a:ea typeface="+mn-ea"/>
                        </a:defRPr>
                      </a:lvl4pPr>
                      <a:lvl5pPr marL="2057400" lvl="4" indent="-228600" algn="l" rtl="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»"/>
                        <a:defRPr sz="1800">
                          <a:solidFill>
                            <a:schemeClr val="tx1"/>
                          </a:solidFill>
                          <a:latin typeface="+mn-lt"/>
                          <a:ea typeface="+mn-ea"/>
                        </a:defRPr>
                      </a:lvl5pPr>
                    </a:lstStyle>
                    <a:p>
                      <a:pPr marL="0" lvl="0" indent="0" eaLnBrk="1" hangingPunct="1">
                        <a:spcBef>
                          <a:spcPct val="0"/>
                        </a:spcBef>
                      </a:pPr>
                      <a:r>
                        <a:rPr lang="zh-CN" altLang="en-US" sz="1800">
                          <a:solidFill>
                            <a:srgbClr val="FF3300"/>
                          </a:solidFill>
                        </a:rPr>
                        <a:t>446.20</a:t>
                      </a:r>
                      <a:endParaRPr lang="zh-CN" altLang="en-US" sz="1800">
                        <a:solidFill>
                          <a:srgbClr val="FF3300"/>
                        </a:solidFill>
                      </a:endParaRPr>
                    </a:p>
                  </a:txBody>
                  <a:tcPr marT="45718" marB="45718">
                    <a:lnL w="12700" cap="flat" cmpd="sng">
                      <a:solidFill>
                        <a:srgbClr val="FFFFFF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FFFFFF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FFFFFF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FFFFFF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7F3F4"/>
                    </a:solidFill>
                  </a:tcPr>
                </a:tc>
                <a:tc>
                  <a:txBody>
                    <a:bodyPr vert="horz" wrap="square"/>
                    <a:lstStyle>
                      <a:lvl1pPr marL="342900" lvl="0" indent="-342900" algn="l" rtl="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•"/>
                        <a:defRPr sz="2800" b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1pPr>
                      <a:lvl2pPr marL="742950" lvl="1" indent="-285750" algn="l" rtl="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–"/>
                        <a:defRPr sz="2400">
                          <a:solidFill>
                            <a:schemeClr val="tx1"/>
                          </a:solidFill>
                          <a:latin typeface="+mn-lt"/>
                          <a:ea typeface="+mn-ea"/>
                        </a:defRPr>
                      </a:lvl2pPr>
                      <a:lvl3pPr marL="1143000" lvl="2" indent="-228600" algn="l" rtl="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•"/>
                        <a:defRPr sz="2000">
                          <a:solidFill>
                            <a:schemeClr val="tx1"/>
                          </a:solidFill>
                          <a:latin typeface="+mn-lt"/>
                          <a:ea typeface="+mn-ea"/>
                        </a:defRPr>
                      </a:lvl3pPr>
                      <a:lvl4pPr marL="1600200" lvl="3" indent="-228600" algn="l" rtl="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–"/>
                        <a:defRPr sz="1800">
                          <a:solidFill>
                            <a:schemeClr val="tx1"/>
                          </a:solidFill>
                          <a:latin typeface="+mn-lt"/>
                          <a:ea typeface="+mn-ea"/>
                        </a:defRPr>
                      </a:lvl4pPr>
                      <a:lvl5pPr marL="2057400" lvl="4" indent="-228600" algn="l" rtl="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»"/>
                        <a:defRPr sz="1800">
                          <a:solidFill>
                            <a:schemeClr val="tx1"/>
                          </a:solidFill>
                          <a:latin typeface="+mn-lt"/>
                          <a:ea typeface="+mn-ea"/>
                        </a:defRPr>
                      </a:lvl5pPr>
                    </a:lstStyle>
                    <a:p>
                      <a:pPr marL="0" lvl="0" indent="0" eaLnBrk="1" hangingPunct="1">
                        <a:spcBef>
                          <a:spcPct val="0"/>
                        </a:spcBef>
                      </a:pPr>
                      <a:r>
                        <a:rPr lang="zh-CN" altLang="en-US" sz="1800">
                          <a:solidFill>
                            <a:srgbClr val="000000"/>
                          </a:solidFill>
                        </a:rPr>
                        <a:t>120-246</a:t>
                      </a:r>
                      <a:endParaRPr lang="zh-CN" altLang="en-US" sz="1800">
                        <a:solidFill>
                          <a:srgbClr val="000000"/>
                        </a:solidFill>
                      </a:endParaRPr>
                    </a:p>
                  </a:txBody>
                  <a:tcPr marT="45718" marB="45718">
                    <a:lnL w="12700" cap="flat" cmpd="sng">
                      <a:solidFill>
                        <a:srgbClr val="FFFFFF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FFFFFF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FFFFFF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FFFFFF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7F3F4"/>
                    </a:solidFill>
                  </a:tcPr>
                </a:tc>
                <a:tc>
                  <a:txBody>
                    <a:bodyPr vert="horz" wrap="square"/>
                    <a:lstStyle>
                      <a:lvl1pPr marL="342900" lvl="0" indent="-342900" algn="l" rtl="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•"/>
                        <a:defRPr sz="2800" b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1pPr>
                      <a:lvl2pPr marL="742950" lvl="1" indent="-285750" algn="l" rtl="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–"/>
                        <a:defRPr sz="2400">
                          <a:solidFill>
                            <a:schemeClr val="tx1"/>
                          </a:solidFill>
                          <a:latin typeface="+mn-lt"/>
                          <a:ea typeface="+mn-ea"/>
                        </a:defRPr>
                      </a:lvl2pPr>
                      <a:lvl3pPr marL="1143000" lvl="2" indent="-228600" algn="l" rtl="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•"/>
                        <a:defRPr sz="2000">
                          <a:solidFill>
                            <a:schemeClr val="tx1"/>
                          </a:solidFill>
                          <a:latin typeface="+mn-lt"/>
                          <a:ea typeface="+mn-ea"/>
                        </a:defRPr>
                      </a:lvl3pPr>
                      <a:lvl4pPr marL="1600200" lvl="3" indent="-228600" algn="l" rtl="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–"/>
                        <a:defRPr sz="1800">
                          <a:solidFill>
                            <a:schemeClr val="tx1"/>
                          </a:solidFill>
                          <a:latin typeface="+mn-lt"/>
                          <a:ea typeface="+mn-ea"/>
                        </a:defRPr>
                      </a:lvl4pPr>
                      <a:lvl5pPr marL="2057400" lvl="4" indent="-228600" algn="l" rtl="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»"/>
                        <a:defRPr sz="1800">
                          <a:solidFill>
                            <a:schemeClr val="tx1"/>
                          </a:solidFill>
                          <a:latin typeface="+mn-lt"/>
                          <a:ea typeface="+mn-ea"/>
                        </a:defRPr>
                      </a:lvl5pPr>
                    </a:lstStyle>
                    <a:p>
                      <a:pPr marL="0" lvl="0" indent="0" eaLnBrk="1" hangingPunct="1">
                        <a:spcBef>
                          <a:spcPct val="0"/>
                        </a:spcBef>
                        <a:buNone/>
                      </a:pPr>
                      <a:r>
                        <a:rPr lang="en-US" altLang="zh-CN" sz="1800" u="sng">
                          <a:solidFill>
                            <a:srgbClr val="000000"/>
                          </a:solidFill>
                          <a:sym typeface="+mn-ea"/>
                        </a:rPr>
                        <a:t>u/L</a:t>
                      </a:r>
                      <a:endParaRPr lang="zh-CN" altLang="en-US" sz="1800" u="sng">
                        <a:solidFill>
                          <a:srgbClr val="000000"/>
                        </a:solidFill>
                      </a:endParaRPr>
                    </a:p>
                  </a:txBody>
                  <a:tcPr marT="45718" marB="45718">
                    <a:lnL w="12700" cap="flat" cmpd="sng">
                      <a:solidFill>
                        <a:srgbClr val="FFFFFF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FFFFFF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FFFFFF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FFFFFF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7F3F4"/>
                    </a:solidFill>
                  </a:tcPr>
                </a:tc>
              </a:tr>
              <a:tr h="434975">
                <a:tc>
                  <a:txBody>
                    <a:bodyPr vert="horz" wrap="square"/>
                    <a:lstStyle>
                      <a:lvl1pPr marL="342900" lvl="0" indent="-342900" algn="l" rtl="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•"/>
                        <a:defRPr sz="2800" b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1pPr>
                      <a:lvl2pPr marL="742950" lvl="1" indent="-285750" algn="l" rtl="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–"/>
                        <a:defRPr sz="2400">
                          <a:solidFill>
                            <a:schemeClr val="tx1"/>
                          </a:solidFill>
                          <a:latin typeface="+mn-lt"/>
                          <a:ea typeface="+mn-ea"/>
                        </a:defRPr>
                      </a:lvl2pPr>
                      <a:lvl3pPr marL="1143000" lvl="2" indent="-228600" algn="l" rtl="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•"/>
                        <a:defRPr sz="2000">
                          <a:solidFill>
                            <a:schemeClr val="tx1"/>
                          </a:solidFill>
                          <a:latin typeface="+mn-lt"/>
                          <a:ea typeface="+mn-ea"/>
                        </a:defRPr>
                      </a:lvl3pPr>
                      <a:lvl4pPr marL="1600200" lvl="3" indent="-228600" algn="l" rtl="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–"/>
                        <a:defRPr sz="1800">
                          <a:solidFill>
                            <a:schemeClr val="tx1"/>
                          </a:solidFill>
                          <a:latin typeface="+mn-lt"/>
                          <a:ea typeface="+mn-ea"/>
                        </a:defRPr>
                      </a:lvl4pPr>
                      <a:lvl5pPr marL="2057400" lvl="4" indent="-228600" algn="l" rtl="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»"/>
                        <a:defRPr sz="1800">
                          <a:solidFill>
                            <a:schemeClr val="tx1"/>
                          </a:solidFill>
                          <a:latin typeface="+mn-lt"/>
                          <a:ea typeface="+mn-ea"/>
                        </a:defRPr>
                      </a:lvl5pPr>
                    </a:lstStyle>
                    <a:p>
                      <a:pPr marL="0" lvl="0" indent="0" eaLnBrk="1" hangingPunct="1">
                        <a:spcBef>
                          <a:spcPct val="0"/>
                        </a:spcBef>
                        <a:buNone/>
                      </a:pPr>
                      <a:r>
                        <a:rPr lang="zh-CN" altLang="en-US" sz="1400">
                          <a:solidFill>
                            <a:srgbClr val="000000"/>
                          </a:solidFill>
                          <a:latin typeface="仿宋" panose="02010609060101010101" charset="-122"/>
                          <a:ea typeface="仿宋" panose="02010609060101010101" charset="-122"/>
                        </a:rPr>
                        <a:t>酸脱氢酶(HBDH)</a:t>
                      </a:r>
                      <a:endParaRPr lang="zh-CN" altLang="en-US" sz="1400">
                        <a:solidFill>
                          <a:srgbClr val="000000"/>
                        </a:solidFill>
                        <a:latin typeface="仿宋" panose="02010609060101010101" charset="-122"/>
                        <a:ea typeface="仿宋" panose="02010609060101010101" charset="-122"/>
                      </a:endParaRPr>
                    </a:p>
                  </a:txBody>
                  <a:tcPr marT="45718" marB="45718">
                    <a:lnL w="12700" cap="flat" cmpd="sng">
                      <a:solidFill>
                        <a:srgbClr val="FFFFFF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FFFFFF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FFFFFF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FFFFFF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3F9FA"/>
                    </a:solidFill>
                  </a:tcPr>
                </a:tc>
                <a:tc>
                  <a:txBody>
                    <a:bodyPr vert="horz" wrap="square"/>
                    <a:lstStyle>
                      <a:lvl1pPr marL="342900" lvl="0" indent="-342900" algn="l" rtl="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•"/>
                        <a:defRPr sz="2800" b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1pPr>
                      <a:lvl2pPr marL="742950" lvl="1" indent="-285750" algn="l" rtl="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–"/>
                        <a:defRPr sz="2400">
                          <a:solidFill>
                            <a:schemeClr val="tx1"/>
                          </a:solidFill>
                          <a:latin typeface="+mn-lt"/>
                          <a:ea typeface="+mn-ea"/>
                        </a:defRPr>
                      </a:lvl2pPr>
                      <a:lvl3pPr marL="1143000" lvl="2" indent="-228600" algn="l" rtl="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•"/>
                        <a:defRPr sz="2000">
                          <a:solidFill>
                            <a:schemeClr val="tx1"/>
                          </a:solidFill>
                          <a:latin typeface="+mn-lt"/>
                          <a:ea typeface="+mn-ea"/>
                        </a:defRPr>
                      </a:lvl3pPr>
                      <a:lvl4pPr marL="1600200" lvl="3" indent="-228600" algn="l" rtl="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–"/>
                        <a:defRPr sz="1800">
                          <a:solidFill>
                            <a:schemeClr val="tx1"/>
                          </a:solidFill>
                          <a:latin typeface="+mn-lt"/>
                          <a:ea typeface="+mn-ea"/>
                        </a:defRPr>
                      </a:lvl4pPr>
                      <a:lvl5pPr marL="2057400" lvl="4" indent="-228600" algn="l" rtl="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»"/>
                        <a:defRPr sz="1800">
                          <a:solidFill>
                            <a:schemeClr val="tx1"/>
                          </a:solidFill>
                          <a:latin typeface="+mn-lt"/>
                          <a:ea typeface="+mn-ea"/>
                        </a:defRPr>
                      </a:lvl5pPr>
                    </a:lstStyle>
                    <a:p>
                      <a:pPr marL="0" lvl="0" indent="0" eaLnBrk="1" hangingPunct="1">
                        <a:spcBef>
                          <a:spcPct val="0"/>
                        </a:spcBef>
                        <a:buNone/>
                      </a:pPr>
                      <a:r>
                        <a:rPr lang="en-US" altLang="zh-CN" sz="1800">
                          <a:solidFill>
                            <a:srgbClr val="FF3300"/>
                          </a:solidFill>
                          <a:sym typeface="+mn-ea"/>
                        </a:rPr>
                        <a:t>252.77</a:t>
                      </a:r>
                      <a:endParaRPr lang="en-US" altLang="zh-CN" sz="1800">
                        <a:solidFill>
                          <a:srgbClr val="FF3300"/>
                        </a:solidFill>
                        <a:sym typeface="+mn-ea"/>
                      </a:endParaRPr>
                    </a:p>
                  </a:txBody>
                  <a:tcPr marT="45718" marB="45718">
                    <a:lnL w="12700" cap="flat" cmpd="sng">
                      <a:solidFill>
                        <a:srgbClr val="FFFFFF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FFFFFF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FFFFFF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FFFFFF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3F9FA"/>
                    </a:solidFill>
                  </a:tcPr>
                </a:tc>
                <a:tc>
                  <a:txBody>
                    <a:bodyPr vert="horz" wrap="square"/>
                    <a:lstStyle>
                      <a:lvl1pPr marL="342900" lvl="0" indent="-342900" algn="l" rtl="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•"/>
                        <a:defRPr sz="2800" b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1pPr>
                      <a:lvl2pPr marL="742950" lvl="1" indent="-285750" algn="l" rtl="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–"/>
                        <a:defRPr sz="2400">
                          <a:solidFill>
                            <a:schemeClr val="tx1"/>
                          </a:solidFill>
                          <a:latin typeface="+mn-lt"/>
                          <a:ea typeface="+mn-ea"/>
                        </a:defRPr>
                      </a:lvl2pPr>
                      <a:lvl3pPr marL="1143000" lvl="2" indent="-228600" algn="l" rtl="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•"/>
                        <a:defRPr sz="2000">
                          <a:solidFill>
                            <a:schemeClr val="tx1"/>
                          </a:solidFill>
                          <a:latin typeface="+mn-lt"/>
                          <a:ea typeface="+mn-ea"/>
                        </a:defRPr>
                      </a:lvl3pPr>
                      <a:lvl4pPr marL="1600200" lvl="3" indent="-228600" algn="l" rtl="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–"/>
                        <a:defRPr sz="1800">
                          <a:solidFill>
                            <a:schemeClr val="tx1"/>
                          </a:solidFill>
                          <a:latin typeface="+mn-lt"/>
                          <a:ea typeface="+mn-ea"/>
                        </a:defRPr>
                      </a:lvl4pPr>
                      <a:lvl5pPr marL="2057400" lvl="4" indent="-228600" algn="l" rtl="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»"/>
                        <a:defRPr sz="1800">
                          <a:solidFill>
                            <a:schemeClr val="tx1"/>
                          </a:solidFill>
                          <a:latin typeface="+mn-lt"/>
                          <a:ea typeface="+mn-ea"/>
                        </a:defRPr>
                      </a:lvl5pPr>
                    </a:lstStyle>
                    <a:p>
                      <a:pPr marL="0" lvl="0" indent="0" eaLnBrk="1" hangingPunct="1">
                        <a:spcBef>
                          <a:spcPct val="0"/>
                        </a:spcBef>
                        <a:buNone/>
                      </a:pPr>
                      <a:r>
                        <a:rPr lang="en-US" altLang="zh-CN" sz="1800">
                          <a:solidFill>
                            <a:srgbClr val="000000"/>
                          </a:solidFill>
                        </a:rPr>
                        <a:t>0-182</a:t>
                      </a:r>
                      <a:endParaRPr lang="en-US" altLang="zh-CN" sz="1800">
                        <a:solidFill>
                          <a:srgbClr val="000000"/>
                        </a:solidFill>
                      </a:endParaRPr>
                    </a:p>
                  </a:txBody>
                  <a:tcPr marT="45718" marB="45718">
                    <a:lnL w="12700" cap="flat" cmpd="sng">
                      <a:solidFill>
                        <a:srgbClr val="FFFFFF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FFFFFF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FFFFFF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FFFFFF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3F9FA"/>
                    </a:solidFill>
                  </a:tcPr>
                </a:tc>
                <a:tc>
                  <a:txBody>
                    <a:bodyPr vert="horz" wrap="square"/>
                    <a:lstStyle>
                      <a:lvl1pPr marL="342900" lvl="0" indent="-342900" algn="l" rtl="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•"/>
                        <a:defRPr sz="2800" b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1pPr>
                      <a:lvl2pPr marL="742950" lvl="1" indent="-285750" algn="l" rtl="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–"/>
                        <a:defRPr sz="2400">
                          <a:solidFill>
                            <a:schemeClr val="tx1"/>
                          </a:solidFill>
                          <a:latin typeface="+mn-lt"/>
                          <a:ea typeface="+mn-ea"/>
                        </a:defRPr>
                      </a:lvl2pPr>
                      <a:lvl3pPr marL="1143000" lvl="2" indent="-228600" algn="l" rtl="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•"/>
                        <a:defRPr sz="2000">
                          <a:solidFill>
                            <a:schemeClr val="tx1"/>
                          </a:solidFill>
                          <a:latin typeface="+mn-lt"/>
                          <a:ea typeface="+mn-ea"/>
                        </a:defRPr>
                      </a:lvl3pPr>
                      <a:lvl4pPr marL="1600200" lvl="3" indent="-228600" algn="l" rtl="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–"/>
                        <a:defRPr sz="1800">
                          <a:solidFill>
                            <a:schemeClr val="tx1"/>
                          </a:solidFill>
                          <a:latin typeface="+mn-lt"/>
                          <a:ea typeface="+mn-ea"/>
                        </a:defRPr>
                      </a:lvl4pPr>
                      <a:lvl5pPr marL="2057400" lvl="4" indent="-228600" algn="l" rtl="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»"/>
                        <a:defRPr sz="1800">
                          <a:solidFill>
                            <a:schemeClr val="tx1"/>
                          </a:solidFill>
                          <a:latin typeface="+mn-lt"/>
                          <a:ea typeface="+mn-ea"/>
                        </a:defRPr>
                      </a:lvl5pPr>
                    </a:lstStyle>
                    <a:p>
                      <a:pPr marL="0" lvl="0" indent="0" eaLnBrk="1" hangingPunct="1">
                        <a:spcBef>
                          <a:spcPct val="0"/>
                        </a:spcBef>
                        <a:buNone/>
                      </a:pPr>
                      <a:r>
                        <a:rPr lang="en-US" altLang="zh-CN" sz="1800" u="sng">
                          <a:solidFill>
                            <a:srgbClr val="000000"/>
                          </a:solidFill>
                        </a:rPr>
                        <a:t>u/L</a:t>
                      </a:r>
                      <a:endParaRPr lang="zh-CN" altLang="en-US" sz="1800" u="sng">
                        <a:solidFill>
                          <a:srgbClr val="000000"/>
                        </a:solidFill>
                      </a:endParaRPr>
                    </a:p>
                  </a:txBody>
                  <a:tcPr marT="45718" marB="45718">
                    <a:lnL w="12700" cap="flat" cmpd="sng">
                      <a:solidFill>
                        <a:srgbClr val="FFFFFF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FFFFFF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FFFFFF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FFFFFF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3F9FA"/>
                    </a:solidFill>
                  </a:tcPr>
                </a:tc>
              </a:tr>
              <a:tr h="731520">
                <a:tc>
                  <a:txBody>
                    <a:bodyPr vert="horz" wrap="square"/>
                    <a:lstStyle>
                      <a:lvl1pPr marL="342900" lvl="0" indent="-342900" algn="l" rtl="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•"/>
                        <a:defRPr sz="2800" b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1pPr>
                      <a:lvl2pPr marL="742950" lvl="1" indent="-285750" algn="l" rtl="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–"/>
                        <a:defRPr sz="2400">
                          <a:solidFill>
                            <a:schemeClr val="tx1"/>
                          </a:solidFill>
                          <a:latin typeface="+mn-lt"/>
                          <a:ea typeface="+mn-ea"/>
                        </a:defRPr>
                      </a:lvl2pPr>
                      <a:lvl3pPr marL="1143000" lvl="2" indent="-228600" algn="l" rtl="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•"/>
                        <a:defRPr sz="2000">
                          <a:solidFill>
                            <a:schemeClr val="tx1"/>
                          </a:solidFill>
                          <a:latin typeface="+mn-lt"/>
                          <a:ea typeface="+mn-ea"/>
                        </a:defRPr>
                      </a:lvl3pPr>
                      <a:lvl4pPr marL="1600200" lvl="3" indent="-228600" algn="l" rtl="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–"/>
                        <a:defRPr sz="1800">
                          <a:solidFill>
                            <a:schemeClr val="tx1"/>
                          </a:solidFill>
                          <a:latin typeface="+mn-lt"/>
                          <a:ea typeface="+mn-ea"/>
                        </a:defRPr>
                      </a:lvl4pPr>
                      <a:lvl5pPr marL="2057400" lvl="4" indent="-228600" algn="l" rtl="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»"/>
                        <a:defRPr sz="1800">
                          <a:solidFill>
                            <a:schemeClr val="tx1"/>
                          </a:solidFill>
                          <a:latin typeface="+mn-lt"/>
                          <a:ea typeface="+mn-ea"/>
                        </a:defRPr>
                      </a:lvl5pPr>
                    </a:lstStyle>
                    <a:p>
                      <a:pPr marL="0" lvl="0" indent="0" eaLnBrk="1" hangingPunct="1">
                        <a:spcBef>
                          <a:spcPct val="0"/>
                        </a:spcBef>
                      </a:pPr>
                      <a:r>
                        <a:rPr lang="en-US" altLang="zh-CN" sz="1400">
                          <a:solidFill>
                            <a:srgbClr val="000000"/>
                          </a:solidFill>
                          <a:latin typeface="仿宋" panose="02010609060101010101" charset="-122"/>
                          <a:ea typeface="仿宋" panose="02010609060101010101" charset="-122"/>
                        </a:rPr>
                        <a:t>肌酸激酶同工酶(CKMB</a:t>
                      </a:r>
                      <a:endParaRPr lang="en-US" altLang="zh-CN" sz="1400">
                        <a:solidFill>
                          <a:srgbClr val="000000"/>
                        </a:solidFill>
                        <a:latin typeface="仿宋" panose="02010609060101010101" charset="-122"/>
                        <a:ea typeface="仿宋" panose="02010609060101010101" charset="-122"/>
                      </a:endParaRPr>
                    </a:p>
                    <a:p>
                      <a:pPr marL="0" lvl="0" indent="0" eaLnBrk="1" hangingPunct="1">
                        <a:spcBef>
                          <a:spcPct val="0"/>
                        </a:spcBef>
                      </a:pPr>
                      <a:endParaRPr lang="en-US" altLang="zh-CN" sz="1400">
                        <a:solidFill>
                          <a:srgbClr val="000000"/>
                        </a:solidFill>
                        <a:latin typeface="仿宋" panose="02010609060101010101" charset="-122"/>
                        <a:ea typeface="仿宋" panose="02010609060101010101" charset="-122"/>
                      </a:endParaRPr>
                    </a:p>
                  </a:txBody>
                  <a:tcPr marT="45718" marB="45718">
                    <a:lnL w="12700" cap="flat" cmpd="sng">
                      <a:solidFill>
                        <a:srgbClr val="FFFFFF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FFFFFF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FFFFFF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FFFFFF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7F3F4"/>
                    </a:solidFill>
                  </a:tcPr>
                </a:tc>
                <a:tc>
                  <a:txBody>
                    <a:bodyPr vert="horz" wrap="square"/>
                    <a:lstStyle>
                      <a:lvl1pPr marL="342900" lvl="0" indent="-342900" algn="l" rtl="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•"/>
                        <a:defRPr sz="2800" b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1pPr>
                      <a:lvl2pPr marL="742950" lvl="1" indent="-285750" algn="l" rtl="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–"/>
                        <a:defRPr sz="2400">
                          <a:solidFill>
                            <a:schemeClr val="tx1"/>
                          </a:solidFill>
                          <a:latin typeface="+mn-lt"/>
                          <a:ea typeface="+mn-ea"/>
                        </a:defRPr>
                      </a:lvl2pPr>
                      <a:lvl3pPr marL="1143000" lvl="2" indent="-228600" algn="l" rtl="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•"/>
                        <a:defRPr sz="2000">
                          <a:solidFill>
                            <a:schemeClr val="tx1"/>
                          </a:solidFill>
                          <a:latin typeface="+mn-lt"/>
                          <a:ea typeface="+mn-ea"/>
                        </a:defRPr>
                      </a:lvl3pPr>
                      <a:lvl4pPr marL="1600200" lvl="3" indent="-228600" algn="l" rtl="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–"/>
                        <a:defRPr sz="1800">
                          <a:solidFill>
                            <a:schemeClr val="tx1"/>
                          </a:solidFill>
                          <a:latin typeface="+mn-lt"/>
                          <a:ea typeface="+mn-ea"/>
                        </a:defRPr>
                      </a:lvl4pPr>
                      <a:lvl5pPr marL="2057400" lvl="4" indent="-228600" algn="l" rtl="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»"/>
                        <a:defRPr sz="1800">
                          <a:solidFill>
                            <a:schemeClr val="tx1"/>
                          </a:solidFill>
                          <a:latin typeface="+mn-lt"/>
                          <a:ea typeface="+mn-ea"/>
                        </a:defRPr>
                      </a:lvl5pPr>
                    </a:lstStyle>
                    <a:p>
                      <a:pPr marL="0" lvl="0" indent="0" eaLnBrk="1" hangingPunct="1">
                        <a:spcBef>
                          <a:spcPct val="0"/>
                        </a:spcBef>
                      </a:pPr>
                      <a:r>
                        <a:rPr lang="en-US" altLang="zh-CN" sz="1800">
                          <a:solidFill>
                            <a:srgbClr val="FF3300"/>
                          </a:solidFill>
                        </a:rPr>
                        <a:t>28.00</a:t>
                      </a:r>
                      <a:endParaRPr lang="en-US" altLang="zh-CN" sz="1800">
                        <a:solidFill>
                          <a:srgbClr val="FF3300"/>
                        </a:solidFill>
                      </a:endParaRPr>
                    </a:p>
                  </a:txBody>
                  <a:tcPr marT="45718" marB="45718">
                    <a:lnL w="12700" cap="flat" cmpd="sng">
                      <a:solidFill>
                        <a:srgbClr val="FFFFFF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FFFFFF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FFFFFF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FFFFFF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7F3F4"/>
                    </a:solidFill>
                  </a:tcPr>
                </a:tc>
                <a:tc>
                  <a:txBody>
                    <a:bodyPr vert="horz" wrap="square"/>
                    <a:lstStyle>
                      <a:lvl1pPr marL="342900" lvl="0" indent="-342900" algn="l" rtl="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•"/>
                        <a:defRPr sz="2800" b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1pPr>
                      <a:lvl2pPr marL="742950" lvl="1" indent="-285750" algn="l" rtl="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–"/>
                        <a:defRPr sz="2400">
                          <a:solidFill>
                            <a:schemeClr val="tx1"/>
                          </a:solidFill>
                          <a:latin typeface="+mn-lt"/>
                          <a:ea typeface="+mn-ea"/>
                        </a:defRPr>
                      </a:lvl2pPr>
                      <a:lvl3pPr marL="1143000" lvl="2" indent="-228600" algn="l" rtl="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•"/>
                        <a:defRPr sz="2000">
                          <a:solidFill>
                            <a:schemeClr val="tx1"/>
                          </a:solidFill>
                          <a:latin typeface="+mn-lt"/>
                          <a:ea typeface="+mn-ea"/>
                        </a:defRPr>
                      </a:lvl3pPr>
                      <a:lvl4pPr marL="1600200" lvl="3" indent="-228600" algn="l" rtl="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–"/>
                        <a:defRPr sz="1800">
                          <a:solidFill>
                            <a:schemeClr val="tx1"/>
                          </a:solidFill>
                          <a:latin typeface="+mn-lt"/>
                          <a:ea typeface="+mn-ea"/>
                        </a:defRPr>
                      </a:lvl4pPr>
                      <a:lvl5pPr marL="2057400" lvl="4" indent="-228600" algn="l" rtl="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»"/>
                        <a:defRPr sz="1800">
                          <a:solidFill>
                            <a:schemeClr val="tx1"/>
                          </a:solidFill>
                          <a:latin typeface="+mn-lt"/>
                          <a:ea typeface="+mn-ea"/>
                        </a:defRPr>
                      </a:lvl5pPr>
                    </a:lstStyle>
                    <a:p>
                      <a:pPr marL="0" lvl="0" indent="0" eaLnBrk="1" hangingPunct="1">
                        <a:spcBef>
                          <a:spcPct val="0"/>
                        </a:spcBef>
                      </a:pPr>
                      <a:r>
                        <a:rPr lang="zh-CN" altLang="en-US" sz="1800">
                          <a:solidFill>
                            <a:srgbClr val="000000"/>
                          </a:solidFill>
                        </a:rPr>
                        <a:t>0-16</a:t>
                      </a:r>
                      <a:endParaRPr lang="zh-CN" altLang="en-US" sz="1800">
                        <a:solidFill>
                          <a:srgbClr val="000000"/>
                        </a:solidFill>
                      </a:endParaRPr>
                    </a:p>
                  </a:txBody>
                  <a:tcPr marT="45718" marB="45718">
                    <a:lnL w="12700" cap="flat" cmpd="sng">
                      <a:solidFill>
                        <a:srgbClr val="FFFFFF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FFFFFF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FFFFFF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FFFFFF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7F3F4"/>
                    </a:solidFill>
                  </a:tcPr>
                </a:tc>
                <a:tc>
                  <a:txBody>
                    <a:bodyPr vert="horz" wrap="square"/>
                    <a:lstStyle>
                      <a:lvl1pPr marL="342900" lvl="0" indent="-342900" algn="l" rtl="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•"/>
                        <a:defRPr sz="2800" b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1pPr>
                      <a:lvl2pPr marL="742950" lvl="1" indent="-285750" algn="l" rtl="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–"/>
                        <a:defRPr sz="2400">
                          <a:solidFill>
                            <a:schemeClr val="tx1"/>
                          </a:solidFill>
                          <a:latin typeface="+mn-lt"/>
                          <a:ea typeface="+mn-ea"/>
                        </a:defRPr>
                      </a:lvl2pPr>
                      <a:lvl3pPr marL="1143000" lvl="2" indent="-228600" algn="l" rtl="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•"/>
                        <a:defRPr sz="2000">
                          <a:solidFill>
                            <a:schemeClr val="tx1"/>
                          </a:solidFill>
                          <a:latin typeface="+mn-lt"/>
                          <a:ea typeface="+mn-ea"/>
                        </a:defRPr>
                      </a:lvl3pPr>
                      <a:lvl4pPr marL="1600200" lvl="3" indent="-228600" algn="l" rtl="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–"/>
                        <a:defRPr sz="1800">
                          <a:solidFill>
                            <a:schemeClr val="tx1"/>
                          </a:solidFill>
                          <a:latin typeface="+mn-lt"/>
                          <a:ea typeface="+mn-ea"/>
                        </a:defRPr>
                      </a:lvl4pPr>
                      <a:lvl5pPr marL="2057400" lvl="4" indent="-228600" algn="l" rtl="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»"/>
                        <a:defRPr sz="1800">
                          <a:solidFill>
                            <a:schemeClr val="tx1"/>
                          </a:solidFill>
                          <a:latin typeface="+mn-lt"/>
                          <a:ea typeface="+mn-ea"/>
                        </a:defRPr>
                      </a:lvl5pPr>
                    </a:lstStyle>
                    <a:p>
                      <a:pPr marL="0" lvl="0" indent="0" eaLnBrk="1" hangingPunct="1">
                        <a:spcBef>
                          <a:spcPct val="0"/>
                        </a:spcBef>
                        <a:buNone/>
                      </a:pPr>
                      <a:r>
                        <a:rPr lang="en-US" altLang="zh-CN" sz="1800" u="sng">
                          <a:solidFill>
                            <a:srgbClr val="000000"/>
                          </a:solidFill>
                        </a:rPr>
                        <a:t>u/L</a:t>
                      </a:r>
                      <a:endParaRPr lang="zh-CN" altLang="en-US" sz="1800" u="sng">
                        <a:solidFill>
                          <a:srgbClr val="000000"/>
                        </a:solidFill>
                      </a:endParaRPr>
                    </a:p>
                  </a:txBody>
                  <a:tcPr marT="45718" marB="45718">
                    <a:lnL w="12700" cap="flat" cmpd="sng">
                      <a:solidFill>
                        <a:srgbClr val="FFFFFF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FFFFFF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FFFFFF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FFFFFF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7F3F4"/>
                    </a:solidFill>
                  </a:tcPr>
                </a:tc>
              </a:tr>
              <a:tr h="1158240">
                <a:tc>
                  <a:txBody>
                    <a:bodyPr vert="horz" wrap="square"/>
                    <a:lstStyle>
                      <a:lvl1pPr marL="342900" lvl="0" indent="-342900" algn="l" rtl="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•"/>
                        <a:defRPr sz="2800" b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1pPr>
                      <a:lvl2pPr marL="742950" lvl="1" indent="-285750" algn="l" rtl="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–"/>
                        <a:defRPr sz="2400">
                          <a:solidFill>
                            <a:schemeClr val="tx1"/>
                          </a:solidFill>
                          <a:latin typeface="+mn-lt"/>
                          <a:ea typeface="+mn-ea"/>
                        </a:defRPr>
                      </a:lvl2pPr>
                      <a:lvl3pPr marL="1143000" lvl="2" indent="-228600" algn="l" rtl="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•"/>
                        <a:defRPr sz="2000">
                          <a:solidFill>
                            <a:schemeClr val="tx1"/>
                          </a:solidFill>
                          <a:latin typeface="+mn-lt"/>
                          <a:ea typeface="+mn-ea"/>
                        </a:defRPr>
                      </a:lvl3pPr>
                      <a:lvl4pPr marL="1600200" lvl="3" indent="-228600" algn="l" rtl="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–"/>
                        <a:defRPr sz="1800">
                          <a:solidFill>
                            <a:schemeClr val="tx1"/>
                          </a:solidFill>
                          <a:latin typeface="+mn-lt"/>
                          <a:ea typeface="+mn-ea"/>
                        </a:defRPr>
                      </a:lvl4pPr>
                      <a:lvl5pPr marL="2057400" lvl="4" indent="-228600" algn="l" rtl="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»"/>
                        <a:defRPr sz="1800">
                          <a:solidFill>
                            <a:schemeClr val="tx1"/>
                          </a:solidFill>
                          <a:latin typeface="+mn-lt"/>
                          <a:ea typeface="+mn-ea"/>
                        </a:defRPr>
                      </a:lvl5pPr>
                    </a:lstStyle>
                    <a:p>
                      <a:pPr marL="0" lvl="0" indent="0" eaLnBrk="1" hangingPunct="1">
                        <a:spcBef>
                          <a:spcPct val="0"/>
                        </a:spcBef>
                      </a:pPr>
                      <a:r>
                        <a:rPr lang="zh-CN" altLang="en-US" sz="1400">
                          <a:solidFill>
                            <a:srgbClr val="000000"/>
                          </a:solidFill>
                          <a:latin typeface="仿宋" panose="02010609060101010101" charset="-122"/>
                          <a:ea typeface="仿宋" panose="02010609060101010101" charset="-122"/>
                        </a:rPr>
                        <a:t>葡萄糖(GLU)</a:t>
                      </a:r>
                      <a:endParaRPr lang="zh-CN" altLang="en-US" sz="1400">
                        <a:solidFill>
                          <a:srgbClr val="000000"/>
                        </a:solidFill>
                        <a:latin typeface="仿宋" panose="02010609060101010101" charset="-122"/>
                        <a:ea typeface="仿宋" panose="02010609060101010101" charset="-122"/>
                      </a:endParaRPr>
                    </a:p>
                    <a:p>
                      <a:pPr marL="0" lvl="0" indent="0" eaLnBrk="1" hangingPunct="1">
                        <a:spcBef>
                          <a:spcPct val="0"/>
                        </a:spcBef>
                      </a:pPr>
                      <a:endParaRPr lang="zh-CN" altLang="en-US" sz="1400">
                        <a:solidFill>
                          <a:srgbClr val="000000"/>
                        </a:solidFill>
                        <a:latin typeface="仿宋" panose="02010609060101010101" charset="-122"/>
                        <a:ea typeface="仿宋" panose="02010609060101010101" charset="-122"/>
                      </a:endParaRPr>
                    </a:p>
                    <a:p>
                      <a:pPr marL="0" lvl="0" indent="0" eaLnBrk="1" hangingPunct="1">
                        <a:spcBef>
                          <a:spcPct val="0"/>
                        </a:spcBef>
                        <a:buNone/>
                      </a:pPr>
                      <a:r>
                        <a:rPr lang="zh-CN" altLang="en-US" sz="1400">
                          <a:solidFill>
                            <a:srgbClr val="000000"/>
                          </a:solidFill>
                          <a:latin typeface="仿宋" panose="02010609060101010101" charset="-122"/>
                          <a:ea typeface="仿宋" panose="02010609060101010101" charset="-122"/>
                        </a:rPr>
                        <a:t>中性粒细胞数目(NEU#)</a:t>
                      </a:r>
                      <a:endParaRPr lang="zh-CN" altLang="en-US" sz="1400">
                        <a:solidFill>
                          <a:srgbClr val="000000"/>
                        </a:solidFill>
                        <a:latin typeface="仿宋" panose="02010609060101010101" charset="-122"/>
                        <a:ea typeface="仿宋" panose="02010609060101010101" charset="-122"/>
                      </a:endParaRPr>
                    </a:p>
                    <a:p>
                      <a:pPr marL="0" lvl="0" indent="0" eaLnBrk="1" hangingPunct="1">
                        <a:spcBef>
                          <a:spcPct val="0"/>
                        </a:spcBef>
                        <a:buNone/>
                      </a:pPr>
                      <a:endParaRPr lang="zh-CN" altLang="en-US" sz="1400">
                        <a:solidFill>
                          <a:srgbClr val="000000"/>
                        </a:solidFill>
                        <a:latin typeface="仿宋" panose="02010609060101010101" charset="-122"/>
                        <a:ea typeface="仿宋" panose="02010609060101010101" charset="-122"/>
                      </a:endParaRPr>
                    </a:p>
                  </a:txBody>
                  <a:tcPr marT="45718" marB="45718">
                    <a:lnL w="12700" cap="flat" cmpd="sng">
                      <a:solidFill>
                        <a:srgbClr val="FFFFFF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FFFFFF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FFFFFF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FFFFFF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3F9FA"/>
                    </a:solidFill>
                  </a:tcPr>
                </a:tc>
                <a:tc>
                  <a:txBody>
                    <a:bodyPr vert="horz" wrap="square"/>
                    <a:lstStyle>
                      <a:lvl1pPr marL="342900" lvl="0" indent="-342900" algn="l" rtl="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•"/>
                        <a:defRPr sz="2800" b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1pPr>
                      <a:lvl2pPr marL="742950" lvl="1" indent="-285750" algn="l" rtl="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–"/>
                        <a:defRPr sz="2400">
                          <a:solidFill>
                            <a:schemeClr val="tx1"/>
                          </a:solidFill>
                          <a:latin typeface="+mn-lt"/>
                          <a:ea typeface="+mn-ea"/>
                        </a:defRPr>
                      </a:lvl2pPr>
                      <a:lvl3pPr marL="1143000" lvl="2" indent="-228600" algn="l" rtl="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•"/>
                        <a:defRPr sz="2000">
                          <a:solidFill>
                            <a:schemeClr val="tx1"/>
                          </a:solidFill>
                          <a:latin typeface="+mn-lt"/>
                          <a:ea typeface="+mn-ea"/>
                        </a:defRPr>
                      </a:lvl3pPr>
                      <a:lvl4pPr marL="1600200" lvl="3" indent="-228600" algn="l" rtl="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–"/>
                        <a:defRPr sz="1800">
                          <a:solidFill>
                            <a:schemeClr val="tx1"/>
                          </a:solidFill>
                          <a:latin typeface="+mn-lt"/>
                          <a:ea typeface="+mn-ea"/>
                        </a:defRPr>
                      </a:lvl4pPr>
                      <a:lvl5pPr marL="2057400" lvl="4" indent="-228600" algn="l" rtl="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»"/>
                        <a:defRPr sz="1800">
                          <a:solidFill>
                            <a:schemeClr val="tx1"/>
                          </a:solidFill>
                          <a:latin typeface="+mn-lt"/>
                          <a:ea typeface="+mn-ea"/>
                        </a:defRPr>
                      </a:lvl5pPr>
                    </a:lstStyle>
                    <a:p>
                      <a:pPr marL="0" lvl="0" indent="0" eaLnBrk="1" hangingPunct="1">
                        <a:spcBef>
                          <a:spcPct val="0"/>
                        </a:spcBef>
                        <a:buNone/>
                      </a:pPr>
                      <a:r>
                        <a:rPr lang="en-US" sz="1800">
                          <a:solidFill>
                            <a:srgbClr val="FF3300"/>
                          </a:solidFill>
                        </a:rPr>
                        <a:t>7.76</a:t>
                      </a:r>
                      <a:endParaRPr lang="en-US" sz="1800">
                        <a:solidFill>
                          <a:srgbClr val="FF3300"/>
                        </a:solidFill>
                      </a:endParaRPr>
                    </a:p>
                    <a:p>
                      <a:pPr marL="0" lvl="0" indent="0" eaLnBrk="1" hangingPunct="1">
                        <a:spcBef>
                          <a:spcPct val="0"/>
                        </a:spcBef>
                        <a:buNone/>
                      </a:pPr>
                      <a:endParaRPr lang="en-US" sz="1800">
                        <a:solidFill>
                          <a:srgbClr val="FF3300"/>
                        </a:solidFill>
                      </a:endParaRPr>
                    </a:p>
                    <a:p>
                      <a:pPr marL="0" lvl="0" indent="0" eaLnBrk="1" hangingPunct="1">
                        <a:spcBef>
                          <a:spcPct val="0"/>
                        </a:spcBef>
                        <a:buNone/>
                      </a:pPr>
                      <a:r>
                        <a:rPr lang="en-US" sz="1800">
                          <a:solidFill>
                            <a:srgbClr val="FF3300"/>
                          </a:solidFill>
                        </a:rPr>
                        <a:t>7.83</a:t>
                      </a:r>
                      <a:endParaRPr lang="en-US" sz="1800">
                        <a:solidFill>
                          <a:srgbClr val="FF3300"/>
                        </a:solidFill>
                      </a:endParaRPr>
                    </a:p>
                  </a:txBody>
                  <a:tcPr marT="45718" marB="45718">
                    <a:lnL w="12700" cap="flat" cmpd="sng">
                      <a:solidFill>
                        <a:srgbClr val="FFFFFF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FFFFFF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FFFFFF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FFFFFF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3F9FA"/>
                    </a:solidFill>
                  </a:tcPr>
                </a:tc>
                <a:tc>
                  <a:txBody>
                    <a:bodyPr vert="horz" wrap="square"/>
                    <a:lstStyle>
                      <a:lvl1pPr marL="342900" lvl="0" indent="-342900" algn="l" rtl="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•"/>
                        <a:defRPr sz="2800" b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1pPr>
                      <a:lvl2pPr marL="742950" lvl="1" indent="-285750" algn="l" rtl="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–"/>
                        <a:defRPr sz="2400">
                          <a:solidFill>
                            <a:schemeClr val="tx1"/>
                          </a:solidFill>
                          <a:latin typeface="+mn-lt"/>
                          <a:ea typeface="+mn-ea"/>
                        </a:defRPr>
                      </a:lvl2pPr>
                      <a:lvl3pPr marL="1143000" lvl="2" indent="-228600" algn="l" rtl="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•"/>
                        <a:defRPr sz="2000">
                          <a:solidFill>
                            <a:schemeClr val="tx1"/>
                          </a:solidFill>
                          <a:latin typeface="+mn-lt"/>
                          <a:ea typeface="+mn-ea"/>
                        </a:defRPr>
                      </a:lvl3pPr>
                      <a:lvl4pPr marL="1600200" lvl="3" indent="-228600" algn="l" rtl="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–"/>
                        <a:defRPr sz="1800">
                          <a:solidFill>
                            <a:schemeClr val="tx1"/>
                          </a:solidFill>
                          <a:latin typeface="+mn-lt"/>
                          <a:ea typeface="+mn-ea"/>
                        </a:defRPr>
                      </a:lvl4pPr>
                      <a:lvl5pPr marL="2057400" lvl="4" indent="-228600" algn="l" rtl="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»"/>
                        <a:defRPr sz="1800">
                          <a:solidFill>
                            <a:schemeClr val="tx1"/>
                          </a:solidFill>
                          <a:latin typeface="+mn-lt"/>
                          <a:ea typeface="+mn-ea"/>
                        </a:defRPr>
                      </a:lvl5pPr>
                    </a:lstStyle>
                    <a:p>
                      <a:pPr marL="0" lvl="0" indent="0" eaLnBrk="1" hangingPunct="1">
                        <a:spcBef>
                          <a:spcPct val="0"/>
                        </a:spcBef>
                      </a:pPr>
                      <a:r>
                        <a:rPr lang="en-US" sz="1800">
                          <a:solidFill>
                            <a:srgbClr val="000000"/>
                          </a:solidFill>
                        </a:rPr>
                        <a:t>4.1-5.9</a:t>
                      </a:r>
                      <a:endParaRPr lang="en-US" sz="1800">
                        <a:solidFill>
                          <a:srgbClr val="000000"/>
                        </a:solidFill>
                      </a:endParaRPr>
                    </a:p>
                    <a:p>
                      <a:pPr marL="0" lvl="0" indent="0" eaLnBrk="1" hangingPunct="1">
                        <a:spcBef>
                          <a:spcPct val="0"/>
                        </a:spcBef>
                      </a:pPr>
                      <a:endParaRPr lang="en-US" sz="1800">
                        <a:solidFill>
                          <a:srgbClr val="000000"/>
                        </a:solidFill>
                      </a:endParaRPr>
                    </a:p>
                    <a:p>
                      <a:pPr marL="0" lvl="0" indent="0" eaLnBrk="1" hangingPunct="1">
                        <a:spcBef>
                          <a:spcPct val="0"/>
                        </a:spcBef>
                      </a:pPr>
                      <a:r>
                        <a:rPr lang="en-US" sz="1800">
                          <a:solidFill>
                            <a:srgbClr val="000000"/>
                          </a:solidFill>
                        </a:rPr>
                        <a:t>1.8-6.3</a:t>
                      </a:r>
                      <a:endParaRPr lang="en-US" sz="1800">
                        <a:solidFill>
                          <a:srgbClr val="000000"/>
                        </a:solidFill>
                      </a:endParaRPr>
                    </a:p>
                  </a:txBody>
                  <a:tcPr marT="45718" marB="45718">
                    <a:lnL w="12700" cap="flat" cmpd="sng">
                      <a:solidFill>
                        <a:srgbClr val="FFFFFF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FFFFFF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FFFFFF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FFFFFF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3F9FA"/>
                    </a:solidFill>
                  </a:tcPr>
                </a:tc>
                <a:tc>
                  <a:txBody>
                    <a:bodyPr vert="horz" wrap="square"/>
                    <a:lstStyle>
                      <a:lvl1pPr marL="342900" lvl="0" indent="-342900" algn="l" rtl="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•"/>
                        <a:defRPr sz="2800" b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1pPr>
                      <a:lvl2pPr marL="742950" lvl="1" indent="-285750" algn="l" rtl="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–"/>
                        <a:defRPr sz="2400">
                          <a:solidFill>
                            <a:schemeClr val="tx1"/>
                          </a:solidFill>
                          <a:latin typeface="+mn-lt"/>
                          <a:ea typeface="+mn-ea"/>
                        </a:defRPr>
                      </a:lvl2pPr>
                      <a:lvl3pPr marL="1143000" lvl="2" indent="-228600" algn="l" rtl="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•"/>
                        <a:defRPr sz="2000">
                          <a:solidFill>
                            <a:schemeClr val="tx1"/>
                          </a:solidFill>
                          <a:latin typeface="+mn-lt"/>
                          <a:ea typeface="+mn-ea"/>
                        </a:defRPr>
                      </a:lvl3pPr>
                      <a:lvl4pPr marL="1600200" lvl="3" indent="-228600" algn="l" rtl="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–"/>
                        <a:defRPr sz="1800">
                          <a:solidFill>
                            <a:schemeClr val="tx1"/>
                          </a:solidFill>
                          <a:latin typeface="+mn-lt"/>
                          <a:ea typeface="+mn-ea"/>
                        </a:defRPr>
                      </a:lvl4pPr>
                      <a:lvl5pPr marL="2057400" lvl="4" indent="-228600" algn="l" rtl="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»"/>
                        <a:defRPr sz="1800">
                          <a:solidFill>
                            <a:schemeClr val="tx1"/>
                          </a:solidFill>
                          <a:latin typeface="+mn-lt"/>
                          <a:ea typeface="+mn-ea"/>
                        </a:defRPr>
                      </a:lvl5pPr>
                    </a:lstStyle>
                    <a:p>
                      <a:pPr marL="0" lvl="0" indent="0" eaLnBrk="1" hangingPunct="1">
                        <a:spcBef>
                          <a:spcPct val="0"/>
                        </a:spcBef>
                        <a:buNone/>
                      </a:pPr>
                      <a:r>
                        <a:rPr lang="en-US" altLang="zh-CN" sz="1800" u="sng" err="1">
                          <a:solidFill>
                            <a:srgbClr val="000000"/>
                          </a:solidFill>
                          <a:sym typeface="+mn-ea"/>
                        </a:rPr>
                        <a:t>mmol/L</a:t>
                      </a:r>
                      <a:endParaRPr lang="zh-CN" altLang="en-US" sz="1800" u="sng">
                        <a:solidFill>
                          <a:srgbClr val="000000"/>
                        </a:solidFill>
                        <a:sym typeface="+mn-ea"/>
                      </a:endParaRPr>
                    </a:p>
                    <a:p>
                      <a:pPr marL="0" lvl="0" indent="0" eaLnBrk="1" hangingPunct="1">
                        <a:spcBef>
                          <a:spcPct val="0"/>
                        </a:spcBef>
                        <a:buNone/>
                      </a:pPr>
                      <a:endParaRPr lang="zh-CN" altLang="en-US" sz="1800">
                        <a:solidFill>
                          <a:srgbClr val="000000"/>
                        </a:solidFill>
                      </a:endParaRPr>
                    </a:p>
                    <a:p>
                      <a:pPr marL="0" lvl="0" indent="0" eaLnBrk="1" hangingPunct="1">
                        <a:spcBef>
                          <a:spcPct val="0"/>
                        </a:spcBef>
                        <a:buNone/>
                      </a:pPr>
                      <a:r>
                        <a:rPr lang="zh-CN" altLang="en-US" sz="1800">
                          <a:solidFill>
                            <a:srgbClr val="000000"/>
                          </a:solidFill>
                        </a:rPr>
                        <a:t>10^9/L</a:t>
                      </a:r>
                      <a:endParaRPr lang="zh-CN" altLang="en-US" sz="1800">
                        <a:solidFill>
                          <a:srgbClr val="000000"/>
                        </a:solidFill>
                      </a:endParaRPr>
                    </a:p>
                  </a:txBody>
                  <a:tcPr marT="45718" marB="45718">
                    <a:lnL w="12700" cap="flat" cmpd="sng">
                      <a:solidFill>
                        <a:srgbClr val="FFFFFF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FFFFFF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FFFFFF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FFFFFF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3F9FA"/>
                    </a:solidFill>
                  </a:tcPr>
                </a:tc>
              </a:tr>
              <a:tr h="944880">
                <a:tc>
                  <a:txBody>
                    <a:bodyPr vert="horz" wrap="square"/>
                    <a:lstStyle>
                      <a:lvl1pPr marL="342900" lvl="0" indent="-342900" algn="l" rtl="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•"/>
                        <a:defRPr sz="2800" b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1pPr>
                      <a:lvl2pPr marL="742950" lvl="1" indent="-285750" algn="l" rtl="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–"/>
                        <a:defRPr sz="2400">
                          <a:solidFill>
                            <a:schemeClr val="tx1"/>
                          </a:solidFill>
                          <a:latin typeface="+mn-lt"/>
                          <a:ea typeface="+mn-ea"/>
                        </a:defRPr>
                      </a:lvl2pPr>
                      <a:lvl3pPr marL="1143000" lvl="2" indent="-228600" algn="l" rtl="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•"/>
                        <a:defRPr sz="2000">
                          <a:solidFill>
                            <a:schemeClr val="tx1"/>
                          </a:solidFill>
                          <a:latin typeface="+mn-lt"/>
                          <a:ea typeface="+mn-ea"/>
                        </a:defRPr>
                      </a:lvl3pPr>
                      <a:lvl4pPr marL="1600200" lvl="3" indent="-228600" algn="l" rtl="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–"/>
                        <a:defRPr sz="1800">
                          <a:solidFill>
                            <a:schemeClr val="tx1"/>
                          </a:solidFill>
                          <a:latin typeface="+mn-lt"/>
                          <a:ea typeface="+mn-ea"/>
                        </a:defRPr>
                      </a:lvl4pPr>
                      <a:lvl5pPr marL="2057400" lvl="4" indent="-228600" algn="l" rtl="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»"/>
                        <a:defRPr sz="1800">
                          <a:solidFill>
                            <a:schemeClr val="tx1"/>
                          </a:solidFill>
                          <a:latin typeface="+mn-lt"/>
                          <a:ea typeface="+mn-ea"/>
                        </a:defRPr>
                      </a:lvl5pPr>
                    </a:lstStyle>
                    <a:p>
                      <a:pPr marL="0" lvl="0" indent="0" eaLnBrk="1" hangingPunct="1">
                        <a:spcBef>
                          <a:spcPct val="0"/>
                        </a:spcBef>
                        <a:buNone/>
                      </a:pPr>
                      <a:r>
                        <a:rPr lang="zh-CN" altLang="en-US" sz="1400">
                          <a:solidFill>
                            <a:srgbClr val="000000"/>
                          </a:solidFill>
                          <a:latin typeface="仿宋" panose="02010609060101010101" charset="-122"/>
                          <a:ea typeface="仿宋" panose="02010609060101010101" charset="-122"/>
                        </a:rPr>
                        <a:t>乙型肝炎病毒表面抗体</a:t>
                      </a:r>
                      <a:endParaRPr lang="zh-CN" altLang="en-US" sz="1400">
                        <a:solidFill>
                          <a:srgbClr val="000000"/>
                        </a:solidFill>
                        <a:latin typeface="仿宋" panose="02010609060101010101" charset="-122"/>
                        <a:ea typeface="仿宋" panose="02010609060101010101" charset="-122"/>
                      </a:endParaRPr>
                    </a:p>
                    <a:p>
                      <a:pPr marL="0" lvl="0" indent="0" eaLnBrk="1" hangingPunct="1">
                        <a:spcBef>
                          <a:spcPct val="0"/>
                        </a:spcBef>
                        <a:buNone/>
                      </a:pPr>
                      <a:endParaRPr lang="zh-CN" altLang="en-US" sz="1400">
                        <a:solidFill>
                          <a:srgbClr val="000000"/>
                        </a:solidFill>
                        <a:latin typeface="仿宋" panose="02010609060101010101" charset="-122"/>
                        <a:ea typeface="仿宋" panose="02010609060101010101" charset="-122"/>
                      </a:endParaRPr>
                    </a:p>
                    <a:p>
                      <a:pPr marL="0" lvl="0" indent="0" eaLnBrk="1" hangingPunct="1">
                        <a:spcBef>
                          <a:spcPct val="0"/>
                        </a:spcBef>
                        <a:buNone/>
                      </a:pPr>
                      <a:r>
                        <a:rPr lang="zh-CN" altLang="en-US" sz="1400">
                          <a:solidFill>
                            <a:srgbClr val="000000"/>
                          </a:solidFill>
                          <a:latin typeface="仿宋" panose="02010609060101010101" charset="-122"/>
                          <a:ea typeface="仿宋" panose="02010609060101010101" charset="-122"/>
                        </a:rPr>
                        <a:t>D-二聚体(D)</a:t>
                      </a:r>
                      <a:endParaRPr lang="zh-CN" altLang="en-US" sz="1400">
                        <a:solidFill>
                          <a:srgbClr val="000000"/>
                        </a:solidFill>
                        <a:latin typeface="仿宋" panose="02010609060101010101" charset="-122"/>
                        <a:ea typeface="仿宋" panose="02010609060101010101" charset="-122"/>
                      </a:endParaRPr>
                    </a:p>
                  </a:txBody>
                  <a:tcPr marT="45718" marB="45718">
                    <a:lnL w="12700" cap="flat" cmpd="sng">
                      <a:solidFill>
                        <a:srgbClr val="FFFFFF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FFFFFF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FFFFFF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FFFFFF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7F3F4"/>
                    </a:solidFill>
                  </a:tcPr>
                </a:tc>
                <a:tc>
                  <a:txBody>
                    <a:bodyPr vert="horz" wrap="square"/>
                    <a:lstStyle>
                      <a:lvl1pPr marL="342900" lvl="0" indent="-342900" algn="l" rtl="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•"/>
                        <a:defRPr sz="2800" b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1pPr>
                      <a:lvl2pPr marL="742950" lvl="1" indent="-285750" algn="l" rtl="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–"/>
                        <a:defRPr sz="2400">
                          <a:solidFill>
                            <a:schemeClr val="tx1"/>
                          </a:solidFill>
                          <a:latin typeface="+mn-lt"/>
                          <a:ea typeface="+mn-ea"/>
                        </a:defRPr>
                      </a:lvl2pPr>
                      <a:lvl3pPr marL="1143000" lvl="2" indent="-228600" algn="l" rtl="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•"/>
                        <a:defRPr sz="2000">
                          <a:solidFill>
                            <a:schemeClr val="tx1"/>
                          </a:solidFill>
                          <a:latin typeface="+mn-lt"/>
                          <a:ea typeface="+mn-ea"/>
                        </a:defRPr>
                      </a:lvl3pPr>
                      <a:lvl4pPr marL="1600200" lvl="3" indent="-228600" algn="l" rtl="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–"/>
                        <a:defRPr sz="1800">
                          <a:solidFill>
                            <a:schemeClr val="tx1"/>
                          </a:solidFill>
                          <a:latin typeface="+mn-lt"/>
                          <a:ea typeface="+mn-ea"/>
                        </a:defRPr>
                      </a:lvl4pPr>
                      <a:lvl5pPr marL="2057400" lvl="4" indent="-228600" algn="l" rtl="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»"/>
                        <a:defRPr sz="1800">
                          <a:solidFill>
                            <a:schemeClr val="tx1"/>
                          </a:solidFill>
                          <a:latin typeface="+mn-lt"/>
                          <a:ea typeface="+mn-ea"/>
                        </a:defRPr>
                      </a:lvl5pPr>
                    </a:lstStyle>
                    <a:p>
                      <a:pPr marL="0" lvl="0" indent="0" eaLnBrk="1" hangingPunct="1">
                        <a:spcBef>
                          <a:spcPct val="0"/>
                        </a:spcBef>
                      </a:pPr>
                      <a:r>
                        <a:rPr lang="en-US" sz="1800">
                          <a:solidFill>
                            <a:srgbClr val="FF3300"/>
                          </a:solidFill>
                        </a:rPr>
                        <a:t>25.685</a:t>
                      </a:r>
                      <a:endParaRPr lang="en-US" sz="1800">
                        <a:solidFill>
                          <a:srgbClr val="FF3300"/>
                        </a:solidFill>
                      </a:endParaRPr>
                    </a:p>
                    <a:p>
                      <a:pPr marL="0" lvl="0" indent="0" eaLnBrk="1" hangingPunct="1">
                        <a:spcBef>
                          <a:spcPct val="0"/>
                        </a:spcBef>
                      </a:pPr>
                      <a:endParaRPr lang="en-US" sz="1800">
                        <a:solidFill>
                          <a:srgbClr val="FF3300"/>
                        </a:solidFill>
                      </a:endParaRPr>
                    </a:p>
                    <a:p>
                      <a:pPr marL="0" lvl="0" indent="0" eaLnBrk="1" hangingPunct="1">
                        <a:spcBef>
                          <a:spcPct val="0"/>
                        </a:spcBef>
                      </a:pPr>
                      <a:r>
                        <a:rPr lang="en-US" sz="1800">
                          <a:solidFill>
                            <a:srgbClr val="FF3300"/>
                          </a:solidFill>
                        </a:rPr>
                        <a:t>1.25</a:t>
                      </a:r>
                      <a:endParaRPr lang="en-US" sz="1800">
                        <a:solidFill>
                          <a:srgbClr val="FF3300"/>
                        </a:solidFill>
                      </a:endParaRPr>
                    </a:p>
                  </a:txBody>
                  <a:tcPr marT="45718" marB="45718">
                    <a:lnL w="12700" cap="flat" cmpd="sng">
                      <a:solidFill>
                        <a:srgbClr val="FFFFFF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FFFFFF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FFFFFF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FFFFFF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7F3F4"/>
                    </a:solidFill>
                  </a:tcPr>
                </a:tc>
                <a:tc>
                  <a:txBody>
                    <a:bodyPr vert="horz" wrap="square"/>
                    <a:lstStyle>
                      <a:lvl1pPr marL="342900" lvl="0" indent="-342900" algn="l" rtl="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•"/>
                        <a:defRPr sz="2800" b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1pPr>
                      <a:lvl2pPr marL="742950" lvl="1" indent="-285750" algn="l" rtl="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–"/>
                        <a:defRPr sz="2400">
                          <a:solidFill>
                            <a:schemeClr val="tx1"/>
                          </a:solidFill>
                          <a:latin typeface="+mn-lt"/>
                          <a:ea typeface="+mn-ea"/>
                        </a:defRPr>
                      </a:lvl2pPr>
                      <a:lvl3pPr marL="1143000" lvl="2" indent="-228600" algn="l" rtl="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•"/>
                        <a:defRPr sz="2000">
                          <a:solidFill>
                            <a:schemeClr val="tx1"/>
                          </a:solidFill>
                          <a:latin typeface="+mn-lt"/>
                          <a:ea typeface="+mn-ea"/>
                        </a:defRPr>
                      </a:lvl3pPr>
                      <a:lvl4pPr marL="1600200" lvl="3" indent="-228600" algn="l" rtl="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–"/>
                        <a:defRPr sz="1800">
                          <a:solidFill>
                            <a:schemeClr val="tx1"/>
                          </a:solidFill>
                          <a:latin typeface="+mn-lt"/>
                          <a:ea typeface="+mn-ea"/>
                        </a:defRPr>
                      </a:lvl4pPr>
                      <a:lvl5pPr marL="2057400" lvl="4" indent="-228600" algn="l" rtl="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»"/>
                        <a:defRPr sz="1800">
                          <a:solidFill>
                            <a:schemeClr val="tx1"/>
                          </a:solidFill>
                          <a:latin typeface="+mn-lt"/>
                          <a:ea typeface="+mn-ea"/>
                        </a:defRPr>
                      </a:lvl5pPr>
                    </a:lstStyle>
                    <a:p>
                      <a:pPr marL="0" lvl="0" indent="0" eaLnBrk="1" hangingPunct="1">
                        <a:spcBef>
                          <a:spcPct val="0"/>
                        </a:spcBef>
                      </a:pPr>
                      <a:r>
                        <a:rPr lang="en-US" sz="1800">
                          <a:solidFill>
                            <a:srgbClr val="000000"/>
                          </a:solidFill>
                        </a:rPr>
                        <a:t>0-10</a:t>
                      </a:r>
                      <a:endParaRPr lang="en-US" sz="1800">
                        <a:solidFill>
                          <a:srgbClr val="000000"/>
                        </a:solidFill>
                      </a:endParaRPr>
                    </a:p>
                    <a:p>
                      <a:pPr marL="0" lvl="0" indent="0" eaLnBrk="1" hangingPunct="1">
                        <a:spcBef>
                          <a:spcPct val="0"/>
                        </a:spcBef>
                      </a:pPr>
                      <a:endParaRPr lang="en-US" sz="1800">
                        <a:solidFill>
                          <a:srgbClr val="000000"/>
                        </a:solidFill>
                      </a:endParaRPr>
                    </a:p>
                    <a:p>
                      <a:pPr marL="0" lvl="0" indent="0" eaLnBrk="1" hangingPunct="1">
                        <a:spcBef>
                          <a:spcPct val="0"/>
                        </a:spcBef>
                      </a:pPr>
                      <a:r>
                        <a:rPr lang="en-US" sz="1800">
                          <a:solidFill>
                            <a:srgbClr val="000000"/>
                          </a:solidFill>
                        </a:rPr>
                        <a:t>0-0.55</a:t>
                      </a:r>
                      <a:endParaRPr lang="en-US" sz="1800">
                        <a:solidFill>
                          <a:srgbClr val="000000"/>
                        </a:solidFill>
                      </a:endParaRPr>
                    </a:p>
                  </a:txBody>
                  <a:tcPr marT="45718" marB="45718">
                    <a:lnL w="12700" cap="flat" cmpd="sng">
                      <a:solidFill>
                        <a:srgbClr val="FFFFFF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FFFFFF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FFFFFF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FFFFFF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7F3F4"/>
                    </a:solidFill>
                  </a:tcPr>
                </a:tc>
                <a:tc>
                  <a:txBody>
                    <a:bodyPr vert="horz" wrap="square"/>
                    <a:lstStyle>
                      <a:lvl1pPr marL="342900" lvl="0" indent="-342900" algn="l" rtl="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•"/>
                        <a:defRPr sz="2800" b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1pPr>
                      <a:lvl2pPr marL="742950" lvl="1" indent="-285750" algn="l" rtl="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–"/>
                        <a:defRPr sz="2400">
                          <a:solidFill>
                            <a:schemeClr val="tx1"/>
                          </a:solidFill>
                          <a:latin typeface="+mn-lt"/>
                          <a:ea typeface="+mn-ea"/>
                        </a:defRPr>
                      </a:lvl2pPr>
                      <a:lvl3pPr marL="1143000" lvl="2" indent="-228600" algn="l" rtl="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•"/>
                        <a:defRPr sz="2000">
                          <a:solidFill>
                            <a:schemeClr val="tx1"/>
                          </a:solidFill>
                          <a:latin typeface="+mn-lt"/>
                          <a:ea typeface="+mn-ea"/>
                        </a:defRPr>
                      </a:lvl3pPr>
                      <a:lvl4pPr marL="1600200" lvl="3" indent="-228600" algn="l" rtl="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–"/>
                        <a:defRPr sz="1800">
                          <a:solidFill>
                            <a:schemeClr val="tx1"/>
                          </a:solidFill>
                          <a:latin typeface="+mn-lt"/>
                          <a:ea typeface="+mn-ea"/>
                        </a:defRPr>
                      </a:lvl4pPr>
                      <a:lvl5pPr marL="2057400" lvl="4" indent="-228600" algn="l" rtl="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»"/>
                        <a:defRPr sz="1800">
                          <a:solidFill>
                            <a:schemeClr val="tx1"/>
                          </a:solidFill>
                          <a:latin typeface="+mn-lt"/>
                          <a:ea typeface="+mn-ea"/>
                        </a:defRPr>
                      </a:lvl5pPr>
                    </a:lstStyle>
                    <a:p>
                      <a:pPr marL="0" lvl="0" indent="0" eaLnBrk="1" hangingPunct="1">
                        <a:spcBef>
                          <a:spcPct val="0"/>
                        </a:spcBef>
                        <a:buNone/>
                      </a:pPr>
                      <a:r>
                        <a:rPr lang="zh-CN" altLang="en-US" sz="1800">
                          <a:solidFill>
                            <a:srgbClr val="000000"/>
                          </a:solidFill>
                        </a:rPr>
                        <a:t>mIU/mL</a:t>
                      </a:r>
                      <a:endParaRPr lang="zh-CN" altLang="en-US" sz="1800">
                        <a:solidFill>
                          <a:srgbClr val="000000"/>
                        </a:solidFill>
                      </a:endParaRPr>
                    </a:p>
                    <a:p>
                      <a:pPr marL="0" lvl="0" indent="0" eaLnBrk="1" hangingPunct="1">
                        <a:spcBef>
                          <a:spcPct val="0"/>
                        </a:spcBef>
                        <a:buNone/>
                      </a:pPr>
                      <a:endParaRPr lang="zh-CN" altLang="en-US" sz="1800">
                        <a:solidFill>
                          <a:srgbClr val="000000"/>
                        </a:solidFill>
                      </a:endParaRPr>
                    </a:p>
                    <a:p>
                      <a:pPr marL="0" lvl="0" indent="0" eaLnBrk="1" hangingPunct="1">
                        <a:spcBef>
                          <a:spcPct val="0"/>
                        </a:spcBef>
                        <a:buNone/>
                      </a:pPr>
                      <a:r>
                        <a:rPr lang="zh-CN" altLang="en-US" sz="1800">
                          <a:solidFill>
                            <a:srgbClr val="000000"/>
                          </a:solidFill>
                        </a:rPr>
                        <a:t>mg/L</a:t>
                      </a:r>
                      <a:endParaRPr lang="zh-CN" altLang="en-US" sz="1800">
                        <a:solidFill>
                          <a:srgbClr val="000000"/>
                        </a:solidFill>
                      </a:endParaRPr>
                    </a:p>
                  </a:txBody>
                  <a:tcPr marT="45718" marB="45718">
                    <a:lnL w="12700" cap="flat" cmpd="sng">
                      <a:solidFill>
                        <a:srgbClr val="FFFFFF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FFFFFF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FFFFFF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FFFFFF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7F3F4"/>
                    </a:solidFill>
                  </a:tcPr>
                </a:tc>
              </a:tr>
              <a:tr h="435610">
                <a:tc>
                  <a:txBody>
                    <a:bodyPr vert="horz" wrap="square"/>
                    <a:lstStyle>
                      <a:lvl1pPr marL="342900" lvl="0" indent="-342900" algn="l" rtl="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•"/>
                        <a:defRPr sz="2800" b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1pPr>
                      <a:lvl2pPr marL="742950" lvl="1" indent="-285750" algn="l" rtl="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–"/>
                        <a:defRPr sz="2400">
                          <a:solidFill>
                            <a:schemeClr val="tx1"/>
                          </a:solidFill>
                          <a:latin typeface="+mn-lt"/>
                          <a:ea typeface="+mn-ea"/>
                        </a:defRPr>
                      </a:lvl2pPr>
                      <a:lvl3pPr marL="1143000" lvl="2" indent="-228600" algn="l" rtl="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•"/>
                        <a:defRPr sz="2000">
                          <a:solidFill>
                            <a:schemeClr val="tx1"/>
                          </a:solidFill>
                          <a:latin typeface="+mn-lt"/>
                          <a:ea typeface="+mn-ea"/>
                        </a:defRPr>
                      </a:lvl3pPr>
                      <a:lvl4pPr marL="1600200" lvl="3" indent="-228600" algn="l" rtl="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–"/>
                        <a:defRPr sz="1800">
                          <a:solidFill>
                            <a:schemeClr val="tx1"/>
                          </a:solidFill>
                          <a:latin typeface="+mn-lt"/>
                          <a:ea typeface="+mn-ea"/>
                        </a:defRPr>
                      </a:lvl4pPr>
                      <a:lvl5pPr marL="2057400" lvl="4" indent="-228600" algn="l" rtl="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»"/>
                        <a:defRPr sz="1800">
                          <a:solidFill>
                            <a:schemeClr val="tx1"/>
                          </a:solidFill>
                          <a:latin typeface="+mn-lt"/>
                          <a:ea typeface="+mn-ea"/>
                        </a:defRPr>
                      </a:lvl5pPr>
                    </a:lstStyle>
                    <a:p>
                      <a:pPr marL="0" lvl="0" indent="0" eaLnBrk="1" hangingPunct="1">
                        <a:spcBef>
                          <a:spcPct val="0"/>
                        </a:spcBef>
                      </a:pPr>
                      <a:endParaRPr lang="zh-CN" altLang="en-US" sz="1400">
                        <a:solidFill>
                          <a:srgbClr val="000000"/>
                        </a:solidFill>
                        <a:latin typeface="仿宋" panose="02010609060101010101" charset="-122"/>
                        <a:ea typeface="仿宋" panose="02010609060101010101" charset="-122"/>
                      </a:endParaRPr>
                    </a:p>
                  </a:txBody>
                  <a:tcPr marT="45718" marB="45718">
                    <a:lnL w="12700" cap="flat" cmpd="sng">
                      <a:solidFill>
                        <a:srgbClr val="FFFFFF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FFFFFF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FFFFFF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FFFFFF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3F9FA"/>
                    </a:solidFill>
                  </a:tcPr>
                </a:tc>
                <a:tc>
                  <a:txBody>
                    <a:bodyPr vert="horz" wrap="square"/>
                    <a:lstStyle>
                      <a:lvl1pPr marL="342900" lvl="0" indent="-342900" algn="l" rtl="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•"/>
                        <a:defRPr sz="2800" b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1pPr>
                      <a:lvl2pPr marL="742950" lvl="1" indent="-285750" algn="l" rtl="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–"/>
                        <a:defRPr sz="2400">
                          <a:solidFill>
                            <a:schemeClr val="tx1"/>
                          </a:solidFill>
                          <a:latin typeface="+mn-lt"/>
                          <a:ea typeface="+mn-ea"/>
                        </a:defRPr>
                      </a:lvl2pPr>
                      <a:lvl3pPr marL="1143000" lvl="2" indent="-228600" algn="l" rtl="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•"/>
                        <a:defRPr sz="2000">
                          <a:solidFill>
                            <a:schemeClr val="tx1"/>
                          </a:solidFill>
                          <a:latin typeface="+mn-lt"/>
                          <a:ea typeface="+mn-ea"/>
                        </a:defRPr>
                      </a:lvl3pPr>
                      <a:lvl4pPr marL="1600200" lvl="3" indent="-228600" algn="l" rtl="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–"/>
                        <a:defRPr sz="1800">
                          <a:solidFill>
                            <a:schemeClr val="tx1"/>
                          </a:solidFill>
                          <a:latin typeface="+mn-lt"/>
                          <a:ea typeface="+mn-ea"/>
                        </a:defRPr>
                      </a:lvl4pPr>
                      <a:lvl5pPr marL="2057400" lvl="4" indent="-228600" algn="l" rtl="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»"/>
                        <a:defRPr sz="1800">
                          <a:solidFill>
                            <a:schemeClr val="tx1"/>
                          </a:solidFill>
                          <a:latin typeface="+mn-lt"/>
                          <a:ea typeface="+mn-ea"/>
                        </a:defRPr>
                      </a:lvl5pPr>
                    </a:lstStyle>
                    <a:p>
                      <a:pPr marL="0" lvl="0" indent="0" eaLnBrk="1" hangingPunct="1">
                        <a:spcBef>
                          <a:spcPct val="0"/>
                        </a:spcBef>
                      </a:pPr>
                      <a:endParaRPr lang="en-US" sz="1800">
                        <a:solidFill>
                          <a:srgbClr val="FF3300"/>
                        </a:solidFill>
                      </a:endParaRPr>
                    </a:p>
                  </a:txBody>
                  <a:tcPr marT="45718" marB="45718">
                    <a:lnL w="12700" cap="flat" cmpd="sng">
                      <a:solidFill>
                        <a:srgbClr val="FFFFFF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FFFFFF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FFFFFF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FFFFFF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3F9FA"/>
                    </a:solidFill>
                  </a:tcPr>
                </a:tc>
                <a:tc>
                  <a:txBody>
                    <a:bodyPr vert="horz" wrap="square"/>
                    <a:lstStyle>
                      <a:lvl1pPr marL="342900" lvl="0" indent="-342900" algn="l" rtl="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•"/>
                        <a:defRPr sz="2800" b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1pPr>
                      <a:lvl2pPr marL="742950" lvl="1" indent="-285750" algn="l" rtl="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–"/>
                        <a:defRPr sz="2400">
                          <a:solidFill>
                            <a:schemeClr val="tx1"/>
                          </a:solidFill>
                          <a:latin typeface="+mn-lt"/>
                          <a:ea typeface="+mn-ea"/>
                        </a:defRPr>
                      </a:lvl2pPr>
                      <a:lvl3pPr marL="1143000" lvl="2" indent="-228600" algn="l" rtl="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•"/>
                        <a:defRPr sz="2000">
                          <a:solidFill>
                            <a:schemeClr val="tx1"/>
                          </a:solidFill>
                          <a:latin typeface="+mn-lt"/>
                          <a:ea typeface="+mn-ea"/>
                        </a:defRPr>
                      </a:lvl3pPr>
                      <a:lvl4pPr marL="1600200" lvl="3" indent="-228600" algn="l" rtl="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–"/>
                        <a:defRPr sz="1800">
                          <a:solidFill>
                            <a:schemeClr val="tx1"/>
                          </a:solidFill>
                          <a:latin typeface="+mn-lt"/>
                          <a:ea typeface="+mn-ea"/>
                        </a:defRPr>
                      </a:lvl4pPr>
                      <a:lvl5pPr marL="2057400" lvl="4" indent="-228600" algn="l" rtl="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»"/>
                        <a:defRPr sz="1800">
                          <a:solidFill>
                            <a:schemeClr val="tx1"/>
                          </a:solidFill>
                          <a:latin typeface="+mn-lt"/>
                          <a:ea typeface="+mn-ea"/>
                        </a:defRPr>
                      </a:lvl5pPr>
                    </a:lstStyle>
                    <a:p>
                      <a:pPr marL="0" lvl="0" indent="0" eaLnBrk="1" hangingPunct="1">
                        <a:spcBef>
                          <a:spcPct val="0"/>
                        </a:spcBef>
                        <a:buNone/>
                      </a:pPr>
                      <a:endParaRPr lang="en-US" sz="1800">
                        <a:solidFill>
                          <a:srgbClr val="000000"/>
                        </a:solidFill>
                      </a:endParaRPr>
                    </a:p>
                  </a:txBody>
                  <a:tcPr marT="45718" marB="45718">
                    <a:lnL w="12700" cap="flat" cmpd="sng">
                      <a:solidFill>
                        <a:srgbClr val="FFFFFF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FFFFFF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FFFFFF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FFFFFF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3F9FA"/>
                    </a:solidFill>
                  </a:tcPr>
                </a:tc>
                <a:tc>
                  <a:txBody>
                    <a:bodyPr vert="horz" wrap="square"/>
                    <a:lstStyle>
                      <a:lvl1pPr marL="342900" lvl="0" indent="-342900" algn="l" rtl="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•"/>
                        <a:defRPr sz="2800" b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1pPr>
                      <a:lvl2pPr marL="742950" lvl="1" indent="-285750" algn="l" rtl="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–"/>
                        <a:defRPr sz="2400">
                          <a:solidFill>
                            <a:schemeClr val="tx1"/>
                          </a:solidFill>
                          <a:latin typeface="+mn-lt"/>
                          <a:ea typeface="+mn-ea"/>
                        </a:defRPr>
                      </a:lvl2pPr>
                      <a:lvl3pPr marL="1143000" lvl="2" indent="-228600" algn="l" rtl="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•"/>
                        <a:defRPr sz="2000">
                          <a:solidFill>
                            <a:schemeClr val="tx1"/>
                          </a:solidFill>
                          <a:latin typeface="+mn-lt"/>
                          <a:ea typeface="+mn-ea"/>
                        </a:defRPr>
                      </a:lvl3pPr>
                      <a:lvl4pPr marL="1600200" lvl="3" indent="-228600" algn="l" rtl="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–"/>
                        <a:defRPr sz="1800">
                          <a:solidFill>
                            <a:schemeClr val="tx1"/>
                          </a:solidFill>
                          <a:latin typeface="+mn-lt"/>
                          <a:ea typeface="+mn-ea"/>
                        </a:defRPr>
                      </a:lvl4pPr>
                      <a:lvl5pPr marL="2057400" lvl="4" indent="-228600" algn="l" rtl="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»"/>
                        <a:defRPr sz="1800">
                          <a:solidFill>
                            <a:schemeClr val="tx1"/>
                          </a:solidFill>
                          <a:latin typeface="+mn-lt"/>
                          <a:ea typeface="+mn-ea"/>
                        </a:defRPr>
                      </a:lvl5pPr>
                    </a:lstStyle>
                    <a:p>
                      <a:pPr marL="0" lvl="0" indent="0" eaLnBrk="1" hangingPunct="1">
                        <a:spcBef>
                          <a:spcPct val="0"/>
                        </a:spcBef>
                        <a:buNone/>
                      </a:pPr>
                      <a:endParaRPr lang="zh-CN" altLang="en-US" sz="1800">
                        <a:solidFill>
                          <a:srgbClr val="000000"/>
                        </a:solidFill>
                      </a:endParaRPr>
                    </a:p>
                  </a:txBody>
                  <a:tcPr marT="45718" marB="45718">
                    <a:lnL w="12700" cap="flat" cmpd="sng">
                      <a:solidFill>
                        <a:srgbClr val="FFFFFF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FFFFFF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FFFFFF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FFFFFF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3F9FA"/>
                    </a:solidFill>
                  </a:tcPr>
                </a:tc>
              </a:tr>
              <a:tr h="434340">
                <a:tc>
                  <a:txBody>
                    <a:bodyPr vert="horz" wrap="square"/>
                    <a:lstStyle>
                      <a:lvl1pPr marL="342900" lvl="0" indent="-342900" algn="l" rtl="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•"/>
                        <a:defRPr sz="2800" b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1pPr>
                      <a:lvl2pPr marL="742950" lvl="1" indent="-285750" algn="l" rtl="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–"/>
                        <a:defRPr sz="2400">
                          <a:solidFill>
                            <a:schemeClr val="tx1"/>
                          </a:solidFill>
                          <a:latin typeface="+mn-lt"/>
                          <a:ea typeface="+mn-ea"/>
                        </a:defRPr>
                      </a:lvl2pPr>
                      <a:lvl3pPr marL="1143000" lvl="2" indent="-228600" algn="l" rtl="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•"/>
                        <a:defRPr sz="2000">
                          <a:solidFill>
                            <a:schemeClr val="tx1"/>
                          </a:solidFill>
                          <a:latin typeface="+mn-lt"/>
                          <a:ea typeface="+mn-ea"/>
                        </a:defRPr>
                      </a:lvl3pPr>
                      <a:lvl4pPr marL="1600200" lvl="3" indent="-228600" algn="l" rtl="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–"/>
                        <a:defRPr sz="1800">
                          <a:solidFill>
                            <a:schemeClr val="tx1"/>
                          </a:solidFill>
                          <a:latin typeface="+mn-lt"/>
                          <a:ea typeface="+mn-ea"/>
                        </a:defRPr>
                      </a:lvl4pPr>
                      <a:lvl5pPr marL="2057400" lvl="4" indent="-228600" algn="l" rtl="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»"/>
                        <a:defRPr sz="1800">
                          <a:solidFill>
                            <a:schemeClr val="tx1"/>
                          </a:solidFill>
                          <a:latin typeface="+mn-lt"/>
                          <a:ea typeface="+mn-ea"/>
                        </a:defRPr>
                      </a:lvl5pPr>
                    </a:lstStyle>
                    <a:p>
                      <a:pPr marL="0" lvl="0" indent="0" eaLnBrk="1" hangingPunct="1">
                        <a:spcBef>
                          <a:spcPct val="0"/>
                        </a:spcBef>
                      </a:pPr>
                      <a:endParaRPr lang="zh-CN" altLang="en-US" sz="1400">
                        <a:solidFill>
                          <a:srgbClr val="000000"/>
                        </a:solidFill>
                        <a:latin typeface="仿宋" panose="02010609060101010101" charset="-122"/>
                        <a:ea typeface="仿宋" panose="02010609060101010101" charset="-122"/>
                      </a:endParaRPr>
                    </a:p>
                  </a:txBody>
                  <a:tcPr marT="45718" marB="45718">
                    <a:lnL w="12700" cap="flat" cmpd="sng">
                      <a:solidFill>
                        <a:srgbClr val="FFFFFF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FFFFFF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FFFFFF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FFFFFF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7F3F4"/>
                    </a:solidFill>
                  </a:tcPr>
                </a:tc>
                <a:tc>
                  <a:txBody>
                    <a:bodyPr vert="horz" wrap="square"/>
                    <a:lstStyle>
                      <a:lvl1pPr marL="342900" lvl="0" indent="-342900" algn="l" rtl="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•"/>
                        <a:defRPr sz="2800" b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1pPr>
                      <a:lvl2pPr marL="742950" lvl="1" indent="-285750" algn="l" rtl="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–"/>
                        <a:defRPr sz="2400">
                          <a:solidFill>
                            <a:schemeClr val="tx1"/>
                          </a:solidFill>
                          <a:latin typeface="+mn-lt"/>
                          <a:ea typeface="+mn-ea"/>
                        </a:defRPr>
                      </a:lvl2pPr>
                      <a:lvl3pPr marL="1143000" lvl="2" indent="-228600" algn="l" rtl="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•"/>
                        <a:defRPr sz="2000">
                          <a:solidFill>
                            <a:schemeClr val="tx1"/>
                          </a:solidFill>
                          <a:latin typeface="+mn-lt"/>
                          <a:ea typeface="+mn-ea"/>
                        </a:defRPr>
                      </a:lvl3pPr>
                      <a:lvl4pPr marL="1600200" lvl="3" indent="-228600" algn="l" rtl="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–"/>
                        <a:defRPr sz="1800">
                          <a:solidFill>
                            <a:schemeClr val="tx1"/>
                          </a:solidFill>
                          <a:latin typeface="+mn-lt"/>
                          <a:ea typeface="+mn-ea"/>
                        </a:defRPr>
                      </a:lvl4pPr>
                      <a:lvl5pPr marL="2057400" lvl="4" indent="-228600" algn="l" rtl="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»"/>
                        <a:defRPr sz="1800">
                          <a:solidFill>
                            <a:schemeClr val="tx1"/>
                          </a:solidFill>
                          <a:latin typeface="+mn-lt"/>
                          <a:ea typeface="+mn-ea"/>
                        </a:defRPr>
                      </a:lvl5pPr>
                    </a:lstStyle>
                    <a:p>
                      <a:pPr marL="0" lvl="0" indent="0" eaLnBrk="1" hangingPunct="1">
                        <a:spcBef>
                          <a:spcPct val="0"/>
                        </a:spcBef>
                      </a:pPr>
                      <a:endParaRPr lang="en-US" sz="1800">
                        <a:solidFill>
                          <a:srgbClr val="FF3300"/>
                        </a:solidFill>
                      </a:endParaRPr>
                    </a:p>
                  </a:txBody>
                  <a:tcPr marT="45718" marB="45718">
                    <a:lnL w="12700" cap="flat" cmpd="sng">
                      <a:solidFill>
                        <a:srgbClr val="FFFFFF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FFFFFF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FFFFFF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FFFFFF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7F3F4"/>
                    </a:solidFill>
                  </a:tcPr>
                </a:tc>
                <a:tc>
                  <a:txBody>
                    <a:bodyPr vert="horz" wrap="square"/>
                    <a:lstStyle>
                      <a:lvl1pPr marL="342900" lvl="0" indent="-342900" algn="l" rtl="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•"/>
                        <a:defRPr sz="2800" b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1pPr>
                      <a:lvl2pPr marL="742950" lvl="1" indent="-285750" algn="l" rtl="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–"/>
                        <a:defRPr sz="2400">
                          <a:solidFill>
                            <a:schemeClr val="tx1"/>
                          </a:solidFill>
                          <a:latin typeface="+mn-lt"/>
                          <a:ea typeface="+mn-ea"/>
                        </a:defRPr>
                      </a:lvl2pPr>
                      <a:lvl3pPr marL="1143000" lvl="2" indent="-228600" algn="l" rtl="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•"/>
                        <a:defRPr sz="2000">
                          <a:solidFill>
                            <a:schemeClr val="tx1"/>
                          </a:solidFill>
                          <a:latin typeface="+mn-lt"/>
                          <a:ea typeface="+mn-ea"/>
                        </a:defRPr>
                      </a:lvl3pPr>
                      <a:lvl4pPr marL="1600200" lvl="3" indent="-228600" algn="l" rtl="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–"/>
                        <a:defRPr sz="1800">
                          <a:solidFill>
                            <a:schemeClr val="tx1"/>
                          </a:solidFill>
                          <a:latin typeface="+mn-lt"/>
                          <a:ea typeface="+mn-ea"/>
                        </a:defRPr>
                      </a:lvl4pPr>
                      <a:lvl5pPr marL="2057400" lvl="4" indent="-228600" algn="l" rtl="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»"/>
                        <a:defRPr sz="1800">
                          <a:solidFill>
                            <a:schemeClr val="tx1"/>
                          </a:solidFill>
                          <a:latin typeface="+mn-lt"/>
                          <a:ea typeface="+mn-ea"/>
                        </a:defRPr>
                      </a:lvl5pPr>
                    </a:lstStyle>
                    <a:p>
                      <a:pPr marL="0" lvl="0" indent="0" eaLnBrk="1" hangingPunct="1">
                        <a:spcBef>
                          <a:spcPct val="0"/>
                        </a:spcBef>
                        <a:buNone/>
                      </a:pPr>
                      <a:endParaRPr lang="en-US" sz="1800">
                        <a:solidFill>
                          <a:srgbClr val="000000"/>
                        </a:solidFill>
                      </a:endParaRPr>
                    </a:p>
                  </a:txBody>
                  <a:tcPr marT="45718" marB="45718">
                    <a:lnL w="12700" cap="flat" cmpd="sng">
                      <a:solidFill>
                        <a:srgbClr val="FFFFFF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FFFFFF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FFFFFF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FFFFFF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7F3F4"/>
                    </a:solidFill>
                  </a:tcPr>
                </a:tc>
                <a:tc>
                  <a:txBody>
                    <a:bodyPr vert="horz" wrap="square"/>
                    <a:lstStyle>
                      <a:lvl1pPr marL="342900" lvl="0" indent="-342900" algn="l" rtl="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•"/>
                        <a:defRPr sz="2800" b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1pPr>
                      <a:lvl2pPr marL="742950" lvl="1" indent="-285750" algn="l" rtl="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–"/>
                        <a:defRPr sz="2400">
                          <a:solidFill>
                            <a:schemeClr val="tx1"/>
                          </a:solidFill>
                          <a:latin typeface="+mn-lt"/>
                          <a:ea typeface="+mn-ea"/>
                        </a:defRPr>
                      </a:lvl2pPr>
                      <a:lvl3pPr marL="1143000" lvl="2" indent="-228600" algn="l" rtl="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•"/>
                        <a:defRPr sz="2000">
                          <a:solidFill>
                            <a:schemeClr val="tx1"/>
                          </a:solidFill>
                          <a:latin typeface="+mn-lt"/>
                          <a:ea typeface="+mn-ea"/>
                        </a:defRPr>
                      </a:lvl3pPr>
                      <a:lvl4pPr marL="1600200" lvl="3" indent="-228600" algn="l" rtl="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–"/>
                        <a:defRPr sz="1800">
                          <a:solidFill>
                            <a:schemeClr val="tx1"/>
                          </a:solidFill>
                          <a:latin typeface="+mn-lt"/>
                          <a:ea typeface="+mn-ea"/>
                        </a:defRPr>
                      </a:lvl4pPr>
                      <a:lvl5pPr marL="2057400" lvl="4" indent="-228600" algn="l" rtl="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»"/>
                        <a:defRPr sz="1800">
                          <a:solidFill>
                            <a:schemeClr val="tx1"/>
                          </a:solidFill>
                          <a:latin typeface="+mn-lt"/>
                          <a:ea typeface="+mn-ea"/>
                        </a:defRPr>
                      </a:lvl5pPr>
                    </a:lstStyle>
                    <a:p>
                      <a:pPr marL="0" lvl="0" indent="0" eaLnBrk="1" hangingPunct="1">
                        <a:spcBef>
                          <a:spcPct val="0"/>
                        </a:spcBef>
                        <a:buNone/>
                      </a:pPr>
                      <a:endParaRPr lang="zh-CN" altLang="en-US" sz="1800">
                        <a:solidFill>
                          <a:srgbClr val="000000"/>
                        </a:solidFill>
                      </a:endParaRPr>
                    </a:p>
                  </a:txBody>
                  <a:tcPr marT="45718" marB="45718">
                    <a:lnL w="12700" cap="flat" cmpd="sng">
                      <a:solidFill>
                        <a:srgbClr val="FFFFFF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FFFFFF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FFFFFF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FFFFFF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7F3F4"/>
                    </a:solidFill>
                  </a:tcPr>
                </a:tc>
              </a:tr>
              <a:tr h="434340">
                <a:tc>
                  <a:txBody>
                    <a:bodyPr vert="horz" wrap="square"/>
                    <a:lstStyle>
                      <a:lvl1pPr marL="342900" lvl="0" indent="-342900" algn="l" rtl="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•"/>
                        <a:defRPr sz="2800" b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1pPr>
                      <a:lvl2pPr marL="742950" lvl="1" indent="-285750" algn="l" rtl="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–"/>
                        <a:defRPr sz="2400">
                          <a:solidFill>
                            <a:schemeClr val="tx1"/>
                          </a:solidFill>
                          <a:latin typeface="+mn-lt"/>
                          <a:ea typeface="+mn-ea"/>
                        </a:defRPr>
                      </a:lvl2pPr>
                      <a:lvl3pPr marL="1143000" lvl="2" indent="-228600" algn="l" rtl="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•"/>
                        <a:defRPr sz="2000">
                          <a:solidFill>
                            <a:schemeClr val="tx1"/>
                          </a:solidFill>
                          <a:latin typeface="+mn-lt"/>
                          <a:ea typeface="+mn-ea"/>
                        </a:defRPr>
                      </a:lvl3pPr>
                      <a:lvl4pPr marL="1600200" lvl="3" indent="-228600" algn="l" rtl="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–"/>
                        <a:defRPr sz="1800">
                          <a:solidFill>
                            <a:schemeClr val="tx1"/>
                          </a:solidFill>
                          <a:latin typeface="+mn-lt"/>
                          <a:ea typeface="+mn-ea"/>
                        </a:defRPr>
                      </a:lvl4pPr>
                      <a:lvl5pPr marL="2057400" lvl="4" indent="-228600" algn="l" rtl="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»"/>
                        <a:defRPr sz="1800">
                          <a:solidFill>
                            <a:schemeClr val="tx1"/>
                          </a:solidFill>
                          <a:latin typeface="+mn-lt"/>
                          <a:ea typeface="+mn-ea"/>
                        </a:defRPr>
                      </a:lvl5pPr>
                    </a:lstStyle>
                    <a:p>
                      <a:pPr marL="0" lvl="0" indent="0" eaLnBrk="1" hangingPunct="1">
                        <a:spcBef>
                          <a:spcPct val="0"/>
                        </a:spcBef>
                        <a:buNone/>
                      </a:pPr>
                      <a:endParaRPr lang="zh-CN" altLang="en-US" sz="1400">
                        <a:solidFill>
                          <a:srgbClr val="000000"/>
                        </a:solidFill>
                        <a:latin typeface="仿宋" panose="02010609060101010101" charset="-122"/>
                        <a:ea typeface="仿宋" panose="02010609060101010101" charset="-122"/>
                      </a:endParaRPr>
                    </a:p>
                  </a:txBody>
                  <a:tcPr marT="45718" marB="45718">
                    <a:lnL w="12700" cap="flat" cmpd="sng">
                      <a:solidFill>
                        <a:srgbClr val="FFFFFF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FFFFFF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FFFFFF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FFFFFF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3F9FA"/>
                    </a:solidFill>
                  </a:tcPr>
                </a:tc>
                <a:tc>
                  <a:txBody>
                    <a:bodyPr vert="horz" wrap="square"/>
                    <a:lstStyle>
                      <a:lvl1pPr marL="342900" lvl="0" indent="-342900" algn="l" rtl="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•"/>
                        <a:defRPr sz="2800" b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1pPr>
                      <a:lvl2pPr marL="742950" lvl="1" indent="-285750" algn="l" rtl="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–"/>
                        <a:defRPr sz="2400">
                          <a:solidFill>
                            <a:schemeClr val="tx1"/>
                          </a:solidFill>
                          <a:latin typeface="+mn-lt"/>
                          <a:ea typeface="+mn-ea"/>
                        </a:defRPr>
                      </a:lvl2pPr>
                      <a:lvl3pPr marL="1143000" lvl="2" indent="-228600" algn="l" rtl="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•"/>
                        <a:defRPr sz="2000">
                          <a:solidFill>
                            <a:schemeClr val="tx1"/>
                          </a:solidFill>
                          <a:latin typeface="+mn-lt"/>
                          <a:ea typeface="+mn-ea"/>
                        </a:defRPr>
                      </a:lvl3pPr>
                      <a:lvl4pPr marL="1600200" lvl="3" indent="-228600" algn="l" rtl="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–"/>
                        <a:defRPr sz="1800">
                          <a:solidFill>
                            <a:schemeClr val="tx1"/>
                          </a:solidFill>
                          <a:latin typeface="+mn-lt"/>
                          <a:ea typeface="+mn-ea"/>
                        </a:defRPr>
                      </a:lvl4pPr>
                      <a:lvl5pPr marL="2057400" lvl="4" indent="-228600" algn="l" rtl="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»"/>
                        <a:defRPr sz="1800">
                          <a:solidFill>
                            <a:schemeClr val="tx1"/>
                          </a:solidFill>
                          <a:latin typeface="+mn-lt"/>
                          <a:ea typeface="+mn-ea"/>
                        </a:defRPr>
                      </a:lvl5pPr>
                    </a:lstStyle>
                    <a:p>
                      <a:pPr marL="0" lvl="0" indent="0" eaLnBrk="1" hangingPunct="1">
                        <a:spcBef>
                          <a:spcPct val="0"/>
                        </a:spcBef>
                        <a:buNone/>
                      </a:pPr>
                      <a:endParaRPr lang="zh-CN" altLang="en-US" sz="1800">
                        <a:solidFill>
                          <a:srgbClr val="FF3300"/>
                        </a:solidFill>
                      </a:endParaRPr>
                    </a:p>
                  </a:txBody>
                  <a:tcPr marT="45718" marB="45718">
                    <a:lnL w="12700" cap="flat" cmpd="sng">
                      <a:solidFill>
                        <a:srgbClr val="FFFFFF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FFFFFF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FFFFFF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FFFFFF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3F9FA"/>
                    </a:solidFill>
                  </a:tcPr>
                </a:tc>
                <a:tc>
                  <a:txBody>
                    <a:bodyPr vert="horz" wrap="square"/>
                    <a:lstStyle>
                      <a:lvl1pPr marL="342900" lvl="0" indent="-342900" algn="l" rtl="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•"/>
                        <a:defRPr sz="2800" b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1pPr>
                      <a:lvl2pPr marL="742950" lvl="1" indent="-285750" algn="l" rtl="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–"/>
                        <a:defRPr sz="2400">
                          <a:solidFill>
                            <a:schemeClr val="tx1"/>
                          </a:solidFill>
                          <a:latin typeface="+mn-lt"/>
                          <a:ea typeface="+mn-ea"/>
                        </a:defRPr>
                      </a:lvl2pPr>
                      <a:lvl3pPr marL="1143000" lvl="2" indent="-228600" algn="l" rtl="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•"/>
                        <a:defRPr sz="2000">
                          <a:solidFill>
                            <a:schemeClr val="tx1"/>
                          </a:solidFill>
                          <a:latin typeface="+mn-lt"/>
                          <a:ea typeface="+mn-ea"/>
                        </a:defRPr>
                      </a:lvl3pPr>
                      <a:lvl4pPr marL="1600200" lvl="3" indent="-228600" algn="l" rtl="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–"/>
                        <a:defRPr sz="1800">
                          <a:solidFill>
                            <a:schemeClr val="tx1"/>
                          </a:solidFill>
                          <a:latin typeface="+mn-lt"/>
                          <a:ea typeface="+mn-ea"/>
                        </a:defRPr>
                      </a:lvl4pPr>
                      <a:lvl5pPr marL="2057400" lvl="4" indent="-228600" algn="l" rtl="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»"/>
                        <a:defRPr sz="1800">
                          <a:solidFill>
                            <a:schemeClr val="tx1"/>
                          </a:solidFill>
                          <a:latin typeface="+mn-lt"/>
                          <a:ea typeface="+mn-ea"/>
                        </a:defRPr>
                      </a:lvl5pPr>
                    </a:lstStyle>
                    <a:p>
                      <a:pPr marL="0" lvl="0" indent="0" eaLnBrk="1" hangingPunct="1">
                        <a:spcBef>
                          <a:spcPct val="0"/>
                        </a:spcBef>
                      </a:pPr>
                      <a:endParaRPr lang="zh-CN" altLang="en-US" sz="1800">
                        <a:solidFill>
                          <a:srgbClr val="000000"/>
                        </a:solidFill>
                      </a:endParaRPr>
                    </a:p>
                  </a:txBody>
                  <a:tcPr marT="45718" marB="45718">
                    <a:lnL w="12700" cap="flat" cmpd="sng">
                      <a:solidFill>
                        <a:srgbClr val="FFFFFF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FFFFFF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FFFFFF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FFFFFF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3F9FA"/>
                    </a:solidFill>
                  </a:tcPr>
                </a:tc>
                <a:tc>
                  <a:txBody>
                    <a:bodyPr vert="horz" wrap="square"/>
                    <a:lstStyle>
                      <a:lvl1pPr marL="342900" lvl="0" indent="-342900" algn="l" rtl="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•"/>
                        <a:defRPr sz="2800" b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1pPr>
                      <a:lvl2pPr marL="742950" lvl="1" indent="-285750" algn="l" rtl="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–"/>
                        <a:defRPr sz="2400">
                          <a:solidFill>
                            <a:schemeClr val="tx1"/>
                          </a:solidFill>
                          <a:latin typeface="+mn-lt"/>
                          <a:ea typeface="+mn-ea"/>
                        </a:defRPr>
                      </a:lvl2pPr>
                      <a:lvl3pPr marL="1143000" lvl="2" indent="-228600" algn="l" rtl="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•"/>
                        <a:defRPr sz="2000">
                          <a:solidFill>
                            <a:schemeClr val="tx1"/>
                          </a:solidFill>
                          <a:latin typeface="+mn-lt"/>
                          <a:ea typeface="+mn-ea"/>
                        </a:defRPr>
                      </a:lvl3pPr>
                      <a:lvl4pPr marL="1600200" lvl="3" indent="-228600" algn="l" rtl="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–"/>
                        <a:defRPr sz="1800">
                          <a:solidFill>
                            <a:schemeClr val="tx1"/>
                          </a:solidFill>
                          <a:latin typeface="+mn-lt"/>
                          <a:ea typeface="+mn-ea"/>
                        </a:defRPr>
                      </a:lvl4pPr>
                      <a:lvl5pPr marL="2057400" lvl="4" indent="-228600" algn="l" rtl="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»"/>
                        <a:defRPr sz="1800">
                          <a:solidFill>
                            <a:schemeClr val="tx1"/>
                          </a:solidFill>
                          <a:latin typeface="+mn-lt"/>
                          <a:ea typeface="+mn-ea"/>
                        </a:defRPr>
                      </a:lvl5pPr>
                    </a:lstStyle>
                    <a:p>
                      <a:pPr marL="0" lvl="0" indent="0" eaLnBrk="1" hangingPunct="1">
                        <a:spcBef>
                          <a:spcPct val="0"/>
                        </a:spcBef>
                        <a:buNone/>
                      </a:pPr>
                      <a:endParaRPr lang="zh-CN" altLang="en-US" sz="1800">
                        <a:solidFill>
                          <a:srgbClr val="000000"/>
                        </a:solidFill>
                      </a:endParaRPr>
                    </a:p>
                  </a:txBody>
                  <a:tcPr marT="45718" marB="45718">
                    <a:lnL w="12700" cap="flat" cmpd="sng">
                      <a:solidFill>
                        <a:srgbClr val="FFFFFF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FFFFFF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FFFFFF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FFFFFF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3F9FA"/>
                    </a:solidFill>
                  </a:tcPr>
                </a:tc>
              </a:tr>
              <a:tr h="434975">
                <a:tc>
                  <a:txBody>
                    <a:bodyPr vert="horz" wrap="square"/>
                    <a:lstStyle>
                      <a:lvl1pPr marL="342900" lvl="0" indent="-342900" algn="l" rtl="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•"/>
                        <a:defRPr sz="2800" b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1pPr>
                      <a:lvl2pPr marL="742950" lvl="1" indent="-285750" algn="l" rtl="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–"/>
                        <a:defRPr sz="2400">
                          <a:solidFill>
                            <a:schemeClr val="tx1"/>
                          </a:solidFill>
                          <a:latin typeface="+mn-lt"/>
                          <a:ea typeface="+mn-ea"/>
                        </a:defRPr>
                      </a:lvl2pPr>
                      <a:lvl3pPr marL="1143000" lvl="2" indent="-228600" algn="l" rtl="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•"/>
                        <a:defRPr sz="2000">
                          <a:solidFill>
                            <a:schemeClr val="tx1"/>
                          </a:solidFill>
                          <a:latin typeface="+mn-lt"/>
                          <a:ea typeface="+mn-ea"/>
                        </a:defRPr>
                      </a:lvl3pPr>
                      <a:lvl4pPr marL="1600200" lvl="3" indent="-228600" algn="l" rtl="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–"/>
                        <a:defRPr sz="1800">
                          <a:solidFill>
                            <a:schemeClr val="tx1"/>
                          </a:solidFill>
                          <a:latin typeface="+mn-lt"/>
                          <a:ea typeface="+mn-ea"/>
                        </a:defRPr>
                      </a:lvl4pPr>
                      <a:lvl5pPr marL="2057400" lvl="4" indent="-228600" algn="l" rtl="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»"/>
                        <a:defRPr sz="1800">
                          <a:solidFill>
                            <a:schemeClr val="tx1"/>
                          </a:solidFill>
                          <a:latin typeface="+mn-lt"/>
                          <a:ea typeface="+mn-ea"/>
                        </a:defRPr>
                      </a:lvl5pPr>
                    </a:lstStyle>
                    <a:p>
                      <a:pPr marL="0" lvl="0" indent="0" eaLnBrk="1" hangingPunct="1">
                        <a:spcBef>
                          <a:spcPct val="0"/>
                        </a:spcBef>
                      </a:pPr>
                      <a:endParaRPr lang="zh-CN" altLang="en-US" sz="1400">
                        <a:solidFill>
                          <a:srgbClr val="000000"/>
                        </a:solidFill>
                        <a:latin typeface="仿宋" panose="02010609060101010101" charset="-122"/>
                        <a:ea typeface="仿宋" panose="02010609060101010101" charset="-122"/>
                      </a:endParaRPr>
                    </a:p>
                  </a:txBody>
                  <a:tcPr marT="45718" marB="45718">
                    <a:lnL w="12700" cap="flat" cmpd="sng">
                      <a:solidFill>
                        <a:srgbClr val="FFFFFF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FFFFFF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FFFFFF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FFFFFF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7F3F4"/>
                    </a:solidFill>
                  </a:tcPr>
                </a:tc>
                <a:tc>
                  <a:txBody>
                    <a:bodyPr vert="horz" wrap="square"/>
                    <a:lstStyle>
                      <a:lvl1pPr marL="342900" lvl="0" indent="-342900" algn="l" rtl="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•"/>
                        <a:defRPr sz="2800" b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1pPr>
                      <a:lvl2pPr marL="742950" lvl="1" indent="-285750" algn="l" rtl="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–"/>
                        <a:defRPr sz="2400">
                          <a:solidFill>
                            <a:schemeClr val="tx1"/>
                          </a:solidFill>
                          <a:latin typeface="+mn-lt"/>
                          <a:ea typeface="+mn-ea"/>
                        </a:defRPr>
                      </a:lvl2pPr>
                      <a:lvl3pPr marL="1143000" lvl="2" indent="-228600" algn="l" rtl="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•"/>
                        <a:defRPr sz="2000">
                          <a:solidFill>
                            <a:schemeClr val="tx1"/>
                          </a:solidFill>
                          <a:latin typeface="+mn-lt"/>
                          <a:ea typeface="+mn-ea"/>
                        </a:defRPr>
                      </a:lvl3pPr>
                      <a:lvl4pPr marL="1600200" lvl="3" indent="-228600" algn="l" rtl="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–"/>
                        <a:defRPr sz="1800">
                          <a:solidFill>
                            <a:schemeClr val="tx1"/>
                          </a:solidFill>
                          <a:latin typeface="+mn-lt"/>
                          <a:ea typeface="+mn-ea"/>
                        </a:defRPr>
                      </a:lvl4pPr>
                      <a:lvl5pPr marL="2057400" lvl="4" indent="-228600" algn="l" rtl="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»"/>
                        <a:defRPr sz="1800">
                          <a:solidFill>
                            <a:schemeClr val="tx1"/>
                          </a:solidFill>
                          <a:latin typeface="+mn-lt"/>
                          <a:ea typeface="+mn-ea"/>
                        </a:defRPr>
                      </a:lvl5pPr>
                    </a:lstStyle>
                    <a:p>
                      <a:pPr marL="0" lvl="0" indent="0" eaLnBrk="1" hangingPunct="1">
                        <a:spcBef>
                          <a:spcPct val="0"/>
                        </a:spcBef>
                      </a:pPr>
                      <a:endParaRPr lang="en-US" sz="1800">
                        <a:solidFill>
                          <a:srgbClr val="0033CC"/>
                        </a:solidFill>
                      </a:endParaRPr>
                    </a:p>
                  </a:txBody>
                  <a:tcPr marT="45718" marB="45718">
                    <a:lnL w="12700" cap="flat" cmpd="sng">
                      <a:solidFill>
                        <a:srgbClr val="FFFFFF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FFFFFF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FFFFFF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FFFFFF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7F3F4"/>
                    </a:solidFill>
                  </a:tcPr>
                </a:tc>
                <a:tc>
                  <a:txBody>
                    <a:bodyPr vert="horz" wrap="square"/>
                    <a:lstStyle>
                      <a:lvl1pPr marL="342900" lvl="0" indent="-342900" algn="l" rtl="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•"/>
                        <a:defRPr sz="2800" b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1pPr>
                      <a:lvl2pPr marL="742950" lvl="1" indent="-285750" algn="l" rtl="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–"/>
                        <a:defRPr sz="2400">
                          <a:solidFill>
                            <a:schemeClr val="tx1"/>
                          </a:solidFill>
                          <a:latin typeface="+mn-lt"/>
                          <a:ea typeface="+mn-ea"/>
                        </a:defRPr>
                      </a:lvl2pPr>
                      <a:lvl3pPr marL="1143000" lvl="2" indent="-228600" algn="l" rtl="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•"/>
                        <a:defRPr sz="2000">
                          <a:solidFill>
                            <a:schemeClr val="tx1"/>
                          </a:solidFill>
                          <a:latin typeface="+mn-lt"/>
                          <a:ea typeface="+mn-ea"/>
                        </a:defRPr>
                      </a:lvl3pPr>
                      <a:lvl4pPr marL="1600200" lvl="3" indent="-228600" algn="l" rtl="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–"/>
                        <a:defRPr sz="1800">
                          <a:solidFill>
                            <a:schemeClr val="tx1"/>
                          </a:solidFill>
                          <a:latin typeface="+mn-lt"/>
                          <a:ea typeface="+mn-ea"/>
                        </a:defRPr>
                      </a:lvl4pPr>
                      <a:lvl5pPr marL="2057400" lvl="4" indent="-228600" algn="l" rtl="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»"/>
                        <a:defRPr sz="1800">
                          <a:solidFill>
                            <a:schemeClr val="tx1"/>
                          </a:solidFill>
                          <a:latin typeface="+mn-lt"/>
                          <a:ea typeface="+mn-ea"/>
                        </a:defRPr>
                      </a:lvl5pPr>
                    </a:lstStyle>
                    <a:p>
                      <a:pPr marL="0" lvl="0" indent="0" eaLnBrk="1" hangingPunct="1">
                        <a:spcBef>
                          <a:spcPct val="0"/>
                        </a:spcBef>
                      </a:pPr>
                      <a:endParaRPr lang="zh-CN" altLang="en-US" sz="1800">
                        <a:solidFill>
                          <a:srgbClr val="000000"/>
                        </a:solidFill>
                      </a:endParaRPr>
                    </a:p>
                  </a:txBody>
                  <a:tcPr marT="45718" marB="45718">
                    <a:lnL w="12700" cap="flat" cmpd="sng">
                      <a:solidFill>
                        <a:srgbClr val="FFFFFF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FFFFFF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FFFFFF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FFFFFF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7F3F4"/>
                    </a:solidFill>
                  </a:tcPr>
                </a:tc>
                <a:tc>
                  <a:txBody>
                    <a:bodyPr vert="horz" wrap="square"/>
                    <a:lstStyle>
                      <a:lvl1pPr marL="342900" lvl="0" indent="-342900" algn="l" rtl="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•"/>
                        <a:defRPr sz="2800" b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1pPr>
                      <a:lvl2pPr marL="742950" lvl="1" indent="-285750" algn="l" rtl="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–"/>
                        <a:defRPr sz="2400">
                          <a:solidFill>
                            <a:schemeClr val="tx1"/>
                          </a:solidFill>
                          <a:latin typeface="+mn-lt"/>
                          <a:ea typeface="+mn-ea"/>
                        </a:defRPr>
                      </a:lvl2pPr>
                      <a:lvl3pPr marL="1143000" lvl="2" indent="-228600" algn="l" rtl="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•"/>
                        <a:defRPr sz="2000">
                          <a:solidFill>
                            <a:schemeClr val="tx1"/>
                          </a:solidFill>
                          <a:latin typeface="+mn-lt"/>
                          <a:ea typeface="+mn-ea"/>
                        </a:defRPr>
                      </a:lvl3pPr>
                      <a:lvl4pPr marL="1600200" lvl="3" indent="-228600" algn="l" rtl="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–"/>
                        <a:defRPr sz="1800">
                          <a:solidFill>
                            <a:schemeClr val="tx1"/>
                          </a:solidFill>
                          <a:latin typeface="+mn-lt"/>
                          <a:ea typeface="+mn-ea"/>
                        </a:defRPr>
                      </a:lvl4pPr>
                      <a:lvl5pPr marL="2057400" lvl="4" indent="-228600" algn="l" rtl="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»"/>
                        <a:defRPr sz="1800">
                          <a:solidFill>
                            <a:schemeClr val="tx1"/>
                          </a:solidFill>
                          <a:latin typeface="+mn-lt"/>
                          <a:ea typeface="+mn-ea"/>
                        </a:defRPr>
                      </a:lvl5pPr>
                    </a:lstStyle>
                    <a:p>
                      <a:pPr marL="0" lvl="0" indent="0" eaLnBrk="1" hangingPunct="1">
                        <a:spcBef>
                          <a:spcPct val="0"/>
                        </a:spcBef>
                      </a:pPr>
                      <a:endParaRPr lang="en-US" altLang="zh-CN" sz="1800">
                        <a:solidFill>
                          <a:srgbClr val="000000"/>
                        </a:solidFill>
                      </a:endParaRPr>
                    </a:p>
                  </a:txBody>
                  <a:tcPr marT="45718" marB="45718">
                    <a:lnL w="12700" cap="flat" cmpd="sng">
                      <a:solidFill>
                        <a:srgbClr val="FFFFFF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FFFFFF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FFFFFF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FFFFFF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7F3F4"/>
                    </a:solidFill>
                  </a:tcPr>
                </a:tc>
              </a:tr>
              <a:tr h="433070">
                <a:tc>
                  <a:txBody>
                    <a:bodyPr vert="horz" wrap="square"/>
                    <a:lstStyle>
                      <a:lvl1pPr marL="342900" lvl="0" indent="-342900" algn="l" rtl="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•"/>
                        <a:defRPr sz="2800" b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1pPr>
                      <a:lvl2pPr marL="742950" lvl="1" indent="-285750" algn="l" rtl="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–"/>
                        <a:defRPr sz="2400">
                          <a:solidFill>
                            <a:schemeClr val="tx1"/>
                          </a:solidFill>
                          <a:latin typeface="+mn-lt"/>
                          <a:ea typeface="+mn-ea"/>
                        </a:defRPr>
                      </a:lvl2pPr>
                      <a:lvl3pPr marL="1143000" lvl="2" indent="-228600" algn="l" rtl="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•"/>
                        <a:defRPr sz="2000">
                          <a:solidFill>
                            <a:schemeClr val="tx1"/>
                          </a:solidFill>
                          <a:latin typeface="+mn-lt"/>
                          <a:ea typeface="+mn-ea"/>
                        </a:defRPr>
                      </a:lvl3pPr>
                      <a:lvl4pPr marL="1600200" lvl="3" indent="-228600" algn="l" rtl="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–"/>
                        <a:defRPr sz="1800">
                          <a:solidFill>
                            <a:schemeClr val="tx1"/>
                          </a:solidFill>
                          <a:latin typeface="+mn-lt"/>
                          <a:ea typeface="+mn-ea"/>
                        </a:defRPr>
                      </a:lvl4pPr>
                      <a:lvl5pPr marL="2057400" lvl="4" indent="-228600" algn="l" rtl="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»"/>
                        <a:defRPr sz="1800">
                          <a:solidFill>
                            <a:schemeClr val="tx1"/>
                          </a:solidFill>
                          <a:latin typeface="+mn-lt"/>
                          <a:ea typeface="+mn-ea"/>
                        </a:defRPr>
                      </a:lvl5pPr>
                    </a:lstStyle>
                    <a:p>
                      <a:pPr marL="0" lvl="0" indent="0" eaLnBrk="1" hangingPunct="1">
                        <a:spcBef>
                          <a:spcPct val="0"/>
                        </a:spcBef>
                      </a:pPr>
                      <a:endParaRPr lang="zh-CN" altLang="en-US" sz="1400">
                        <a:solidFill>
                          <a:srgbClr val="000000"/>
                        </a:solidFill>
                        <a:latin typeface="仿宋" panose="02010609060101010101" charset="-122"/>
                        <a:ea typeface="仿宋" panose="02010609060101010101" charset="-122"/>
                      </a:endParaRPr>
                    </a:p>
                  </a:txBody>
                  <a:tcPr marT="45718" marB="45718">
                    <a:lnL w="12700" cap="flat" cmpd="sng">
                      <a:solidFill>
                        <a:srgbClr val="FFFFFF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FFFFFF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FFFFFF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FFFFFF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3F9FA"/>
                    </a:solidFill>
                  </a:tcPr>
                </a:tc>
                <a:tc>
                  <a:txBody>
                    <a:bodyPr vert="horz" wrap="square"/>
                    <a:lstStyle>
                      <a:lvl1pPr marL="342900" lvl="0" indent="-342900" algn="l" rtl="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•"/>
                        <a:defRPr sz="2800" b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1pPr>
                      <a:lvl2pPr marL="742950" lvl="1" indent="-285750" algn="l" rtl="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–"/>
                        <a:defRPr sz="2400">
                          <a:solidFill>
                            <a:schemeClr val="tx1"/>
                          </a:solidFill>
                          <a:latin typeface="+mn-lt"/>
                          <a:ea typeface="+mn-ea"/>
                        </a:defRPr>
                      </a:lvl2pPr>
                      <a:lvl3pPr marL="1143000" lvl="2" indent="-228600" algn="l" rtl="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•"/>
                        <a:defRPr sz="2000">
                          <a:solidFill>
                            <a:schemeClr val="tx1"/>
                          </a:solidFill>
                          <a:latin typeface="+mn-lt"/>
                          <a:ea typeface="+mn-ea"/>
                        </a:defRPr>
                      </a:lvl3pPr>
                      <a:lvl4pPr marL="1600200" lvl="3" indent="-228600" algn="l" rtl="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–"/>
                        <a:defRPr sz="1800">
                          <a:solidFill>
                            <a:schemeClr val="tx1"/>
                          </a:solidFill>
                          <a:latin typeface="+mn-lt"/>
                          <a:ea typeface="+mn-ea"/>
                        </a:defRPr>
                      </a:lvl4pPr>
                      <a:lvl5pPr marL="2057400" lvl="4" indent="-228600" algn="l" rtl="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»"/>
                        <a:defRPr sz="1800">
                          <a:solidFill>
                            <a:schemeClr val="tx1"/>
                          </a:solidFill>
                          <a:latin typeface="+mn-lt"/>
                          <a:ea typeface="+mn-ea"/>
                        </a:defRPr>
                      </a:lvl5pPr>
                    </a:lstStyle>
                    <a:p>
                      <a:pPr marL="0" lvl="0" indent="0" eaLnBrk="1" hangingPunct="1">
                        <a:spcBef>
                          <a:spcPct val="0"/>
                        </a:spcBef>
                      </a:pPr>
                      <a:endParaRPr lang="en-US" altLang="zh-CN" sz="1800">
                        <a:solidFill>
                          <a:srgbClr val="FF0000"/>
                        </a:solidFill>
                      </a:endParaRPr>
                    </a:p>
                  </a:txBody>
                  <a:tcPr marT="45718" marB="45718">
                    <a:lnL w="12700" cap="flat" cmpd="sng">
                      <a:solidFill>
                        <a:srgbClr val="FFFFFF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FFFFFF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FFFFFF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FFFFFF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3F9FA"/>
                    </a:solidFill>
                  </a:tcPr>
                </a:tc>
                <a:tc>
                  <a:txBody>
                    <a:bodyPr vert="horz" wrap="square"/>
                    <a:lstStyle>
                      <a:lvl1pPr marL="342900" lvl="0" indent="-342900" algn="l" rtl="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•"/>
                        <a:defRPr sz="2800" b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1pPr>
                      <a:lvl2pPr marL="742950" lvl="1" indent="-285750" algn="l" rtl="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–"/>
                        <a:defRPr sz="2400">
                          <a:solidFill>
                            <a:schemeClr val="tx1"/>
                          </a:solidFill>
                          <a:latin typeface="+mn-lt"/>
                          <a:ea typeface="+mn-ea"/>
                        </a:defRPr>
                      </a:lvl2pPr>
                      <a:lvl3pPr marL="1143000" lvl="2" indent="-228600" algn="l" rtl="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•"/>
                        <a:defRPr sz="2000">
                          <a:solidFill>
                            <a:schemeClr val="tx1"/>
                          </a:solidFill>
                          <a:latin typeface="+mn-lt"/>
                          <a:ea typeface="+mn-ea"/>
                        </a:defRPr>
                      </a:lvl3pPr>
                      <a:lvl4pPr marL="1600200" lvl="3" indent="-228600" algn="l" rtl="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–"/>
                        <a:defRPr sz="1800">
                          <a:solidFill>
                            <a:schemeClr val="tx1"/>
                          </a:solidFill>
                          <a:latin typeface="+mn-lt"/>
                          <a:ea typeface="+mn-ea"/>
                        </a:defRPr>
                      </a:lvl4pPr>
                      <a:lvl5pPr marL="2057400" lvl="4" indent="-228600" algn="l" rtl="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»"/>
                        <a:defRPr sz="1800">
                          <a:solidFill>
                            <a:schemeClr val="tx1"/>
                          </a:solidFill>
                          <a:latin typeface="+mn-lt"/>
                          <a:ea typeface="+mn-ea"/>
                        </a:defRPr>
                      </a:lvl5pPr>
                    </a:lstStyle>
                    <a:p>
                      <a:pPr marL="0" lvl="0" indent="0" eaLnBrk="1" hangingPunct="1">
                        <a:spcBef>
                          <a:spcPct val="0"/>
                        </a:spcBef>
                      </a:pPr>
                      <a:endParaRPr lang="en-US" sz="1800">
                        <a:solidFill>
                          <a:srgbClr val="000000"/>
                        </a:solidFill>
                      </a:endParaRPr>
                    </a:p>
                  </a:txBody>
                  <a:tcPr marT="45718" marB="45718">
                    <a:lnL w="12700" cap="flat" cmpd="sng">
                      <a:solidFill>
                        <a:srgbClr val="FFFFFF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FFFFFF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FFFFFF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FFFFFF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3F9FA"/>
                    </a:solidFill>
                  </a:tcPr>
                </a:tc>
                <a:tc>
                  <a:txBody>
                    <a:bodyPr vert="horz" wrap="square"/>
                    <a:lstStyle>
                      <a:lvl1pPr marL="342900" lvl="0" indent="-342900" algn="l" rtl="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•"/>
                        <a:defRPr sz="2800" b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1pPr>
                      <a:lvl2pPr marL="742950" lvl="1" indent="-285750" algn="l" rtl="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–"/>
                        <a:defRPr sz="2400">
                          <a:solidFill>
                            <a:schemeClr val="tx1"/>
                          </a:solidFill>
                          <a:latin typeface="+mn-lt"/>
                          <a:ea typeface="+mn-ea"/>
                        </a:defRPr>
                      </a:lvl2pPr>
                      <a:lvl3pPr marL="1143000" lvl="2" indent="-228600" algn="l" rtl="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•"/>
                        <a:defRPr sz="2000">
                          <a:solidFill>
                            <a:schemeClr val="tx1"/>
                          </a:solidFill>
                          <a:latin typeface="+mn-lt"/>
                          <a:ea typeface="+mn-ea"/>
                        </a:defRPr>
                      </a:lvl3pPr>
                      <a:lvl4pPr marL="1600200" lvl="3" indent="-228600" algn="l" rtl="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–"/>
                        <a:defRPr sz="1800">
                          <a:solidFill>
                            <a:schemeClr val="tx1"/>
                          </a:solidFill>
                          <a:latin typeface="+mn-lt"/>
                          <a:ea typeface="+mn-ea"/>
                        </a:defRPr>
                      </a:lvl4pPr>
                      <a:lvl5pPr marL="2057400" lvl="4" indent="-228600" algn="l" rtl="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»"/>
                        <a:defRPr sz="1800">
                          <a:solidFill>
                            <a:schemeClr val="tx1"/>
                          </a:solidFill>
                          <a:latin typeface="+mn-lt"/>
                          <a:ea typeface="+mn-ea"/>
                        </a:defRPr>
                      </a:lvl5pPr>
                    </a:lstStyle>
                    <a:p>
                      <a:pPr marL="0" lvl="0" indent="0" eaLnBrk="1" hangingPunct="1">
                        <a:spcBef>
                          <a:spcPct val="0"/>
                        </a:spcBef>
                        <a:buNone/>
                      </a:pPr>
                      <a:endParaRPr lang="en-US" altLang="zh-CN" sz="1800">
                        <a:solidFill>
                          <a:srgbClr val="000000"/>
                        </a:solidFill>
                      </a:endParaRPr>
                    </a:p>
                  </a:txBody>
                  <a:tcPr marT="45718" marB="45718">
                    <a:lnL w="12700" cap="flat" cmpd="sng">
                      <a:solidFill>
                        <a:srgbClr val="FFFFFF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FFFFFF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FFFFFF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FFFFFF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3F9FA"/>
                    </a:solidFill>
                  </a:tcPr>
                </a:tc>
              </a:tr>
              <a:tr h="434340">
                <a:tc>
                  <a:txBody>
                    <a:bodyPr vert="horz" wrap="square"/>
                    <a:lstStyle>
                      <a:lvl1pPr marL="342900" lvl="0" indent="-342900" algn="l" rtl="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•"/>
                        <a:defRPr sz="2800" b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1pPr>
                      <a:lvl2pPr marL="742950" lvl="1" indent="-285750" algn="l" rtl="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–"/>
                        <a:defRPr sz="2400">
                          <a:solidFill>
                            <a:schemeClr val="tx1"/>
                          </a:solidFill>
                          <a:latin typeface="+mn-lt"/>
                          <a:ea typeface="+mn-ea"/>
                        </a:defRPr>
                      </a:lvl2pPr>
                      <a:lvl3pPr marL="1143000" lvl="2" indent="-228600" algn="l" rtl="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•"/>
                        <a:defRPr sz="2000">
                          <a:solidFill>
                            <a:schemeClr val="tx1"/>
                          </a:solidFill>
                          <a:latin typeface="+mn-lt"/>
                          <a:ea typeface="+mn-ea"/>
                        </a:defRPr>
                      </a:lvl3pPr>
                      <a:lvl4pPr marL="1600200" lvl="3" indent="-228600" algn="l" rtl="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–"/>
                        <a:defRPr sz="1800">
                          <a:solidFill>
                            <a:schemeClr val="tx1"/>
                          </a:solidFill>
                          <a:latin typeface="+mn-lt"/>
                          <a:ea typeface="+mn-ea"/>
                        </a:defRPr>
                      </a:lvl4pPr>
                      <a:lvl5pPr marL="2057400" lvl="4" indent="-228600" algn="l" rtl="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»"/>
                        <a:defRPr sz="1800">
                          <a:solidFill>
                            <a:schemeClr val="tx1"/>
                          </a:solidFill>
                          <a:latin typeface="+mn-lt"/>
                          <a:ea typeface="+mn-ea"/>
                        </a:defRPr>
                      </a:lvl5pPr>
                    </a:lstStyle>
                    <a:p>
                      <a:pPr marL="0" lvl="0" indent="0" eaLnBrk="1" hangingPunct="1">
                        <a:spcBef>
                          <a:spcPct val="0"/>
                        </a:spcBef>
                      </a:pPr>
                      <a:endParaRPr lang="zh-CN" altLang="en-US" sz="1400">
                        <a:solidFill>
                          <a:srgbClr val="000000"/>
                        </a:solidFill>
                        <a:latin typeface="仿宋" panose="02010609060101010101" charset="-122"/>
                        <a:ea typeface="仿宋" panose="02010609060101010101" charset="-122"/>
                      </a:endParaRPr>
                    </a:p>
                  </a:txBody>
                  <a:tcPr marT="45718" marB="45718">
                    <a:lnL w="12700" cap="flat" cmpd="sng">
                      <a:solidFill>
                        <a:srgbClr val="FFFFFF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FFFFFF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FFFFFF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FFFFFF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7F3F4"/>
                    </a:solidFill>
                  </a:tcPr>
                </a:tc>
                <a:tc>
                  <a:txBody>
                    <a:bodyPr vert="horz" wrap="square"/>
                    <a:lstStyle>
                      <a:lvl1pPr marL="342900" lvl="0" indent="-342900" algn="l" rtl="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•"/>
                        <a:defRPr sz="2800" b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1pPr>
                      <a:lvl2pPr marL="742950" lvl="1" indent="-285750" algn="l" rtl="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–"/>
                        <a:defRPr sz="2400">
                          <a:solidFill>
                            <a:schemeClr val="tx1"/>
                          </a:solidFill>
                          <a:latin typeface="+mn-lt"/>
                          <a:ea typeface="+mn-ea"/>
                        </a:defRPr>
                      </a:lvl2pPr>
                      <a:lvl3pPr marL="1143000" lvl="2" indent="-228600" algn="l" rtl="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•"/>
                        <a:defRPr sz="2000">
                          <a:solidFill>
                            <a:schemeClr val="tx1"/>
                          </a:solidFill>
                          <a:latin typeface="+mn-lt"/>
                          <a:ea typeface="+mn-ea"/>
                        </a:defRPr>
                      </a:lvl3pPr>
                      <a:lvl4pPr marL="1600200" lvl="3" indent="-228600" algn="l" rtl="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–"/>
                        <a:defRPr sz="1800">
                          <a:solidFill>
                            <a:schemeClr val="tx1"/>
                          </a:solidFill>
                          <a:latin typeface="+mn-lt"/>
                          <a:ea typeface="+mn-ea"/>
                        </a:defRPr>
                      </a:lvl4pPr>
                      <a:lvl5pPr marL="2057400" lvl="4" indent="-228600" algn="l" rtl="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»"/>
                        <a:defRPr sz="1800">
                          <a:solidFill>
                            <a:schemeClr val="tx1"/>
                          </a:solidFill>
                          <a:latin typeface="+mn-lt"/>
                          <a:ea typeface="+mn-ea"/>
                        </a:defRPr>
                      </a:lvl5pPr>
                    </a:lstStyle>
                    <a:p>
                      <a:pPr marL="0" lvl="0" indent="0" eaLnBrk="1" hangingPunct="1">
                        <a:spcBef>
                          <a:spcPct val="0"/>
                        </a:spcBef>
                      </a:pPr>
                      <a:endParaRPr lang="en-US" altLang="zh-CN" sz="1800">
                        <a:solidFill>
                          <a:srgbClr val="FF0000"/>
                        </a:solidFill>
                      </a:endParaRPr>
                    </a:p>
                  </a:txBody>
                  <a:tcPr marT="45718" marB="45718">
                    <a:lnL w="12700" cap="flat" cmpd="sng">
                      <a:solidFill>
                        <a:srgbClr val="FFFFFF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FFFFFF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FFFFFF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FFFFFF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7F3F4"/>
                    </a:solidFill>
                  </a:tcPr>
                </a:tc>
                <a:tc>
                  <a:txBody>
                    <a:bodyPr vert="horz" wrap="square"/>
                    <a:lstStyle>
                      <a:lvl1pPr marL="342900" lvl="0" indent="-342900" algn="l" rtl="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•"/>
                        <a:defRPr sz="2800" b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1pPr>
                      <a:lvl2pPr marL="742950" lvl="1" indent="-285750" algn="l" rtl="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–"/>
                        <a:defRPr sz="2400">
                          <a:solidFill>
                            <a:schemeClr val="tx1"/>
                          </a:solidFill>
                          <a:latin typeface="+mn-lt"/>
                          <a:ea typeface="+mn-ea"/>
                        </a:defRPr>
                      </a:lvl2pPr>
                      <a:lvl3pPr marL="1143000" lvl="2" indent="-228600" algn="l" rtl="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•"/>
                        <a:defRPr sz="2000">
                          <a:solidFill>
                            <a:schemeClr val="tx1"/>
                          </a:solidFill>
                          <a:latin typeface="+mn-lt"/>
                          <a:ea typeface="+mn-ea"/>
                        </a:defRPr>
                      </a:lvl3pPr>
                      <a:lvl4pPr marL="1600200" lvl="3" indent="-228600" algn="l" rtl="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–"/>
                        <a:defRPr sz="1800">
                          <a:solidFill>
                            <a:schemeClr val="tx1"/>
                          </a:solidFill>
                          <a:latin typeface="+mn-lt"/>
                          <a:ea typeface="+mn-ea"/>
                        </a:defRPr>
                      </a:lvl4pPr>
                      <a:lvl5pPr marL="2057400" lvl="4" indent="-228600" algn="l" rtl="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»"/>
                        <a:defRPr sz="1800">
                          <a:solidFill>
                            <a:schemeClr val="tx1"/>
                          </a:solidFill>
                          <a:latin typeface="+mn-lt"/>
                          <a:ea typeface="+mn-ea"/>
                        </a:defRPr>
                      </a:lvl5pPr>
                    </a:lstStyle>
                    <a:p>
                      <a:pPr marL="0" lvl="0" indent="0" eaLnBrk="1" hangingPunct="1">
                        <a:spcBef>
                          <a:spcPct val="0"/>
                        </a:spcBef>
                      </a:pPr>
                      <a:endParaRPr lang="en-US" sz="1800">
                        <a:solidFill>
                          <a:srgbClr val="000000"/>
                        </a:solidFill>
                      </a:endParaRPr>
                    </a:p>
                  </a:txBody>
                  <a:tcPr marT="45718" marB="45718">
                    <a:lnL w="12700" cap="flat" cmpd="sng">
                      <a:solidFill>
                        <a:srgbClr val="FFFFFF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FFFFFF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FFFFFF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FFFFFF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7F3F4"/>
                    </a:solidFill>
                  </a:tcPr>
                </a:tc>
                <a:tc>
                  <a:txBody>
                    <a:bodyPr vert="horz" wrap="square"/>
                    <a:lstStyle>
                      <a:lvl1pPr marL="342900" lvl="0" indent="-342900" algn="l" rtl="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•"/>
                        <a:defRPr sz="2800" b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1pPr>
                      <a:lvl2pPr marL="742950" lvl="1" indent="-285750" algn="l" rtl="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–"/>
                        <a:defRPr sz="2400">
                          <a:solidFill>
                            <a:schemeClr val="tx1"/>
                          </a:solidFill>
                          <a:latin typeface="+mn-lt"/>
                          <a:ea typeface="+mn-ea"/>
                        </a:defRPr>
                      </a:lvl2pPr>
                      <a:lvl3pPr marL="1143000" lvl="2" indent="-228600" algn="l" rtl="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•"/>
                        <a:defRPr sz="2000">
                          <a:solidFill>
                            <a:schemeClr val="tx1"/>
                          </a:solidFill>
                          <a:latin typeface="+mn-lt"/>
                          <a:ea typeface="+mn-ea"/>
                        </a:defRPr>
                      </a:lvl3pPr>
                      <a:lvl4pPr marL="1600200" lvl="3" indent="-228600" algn="l" rtl="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–"/>
                        <a:defRPr sz="1800">
                          <a:solidFill>
                            <a:schemeClr val="tx1"/>
                          </a:solidFill>
                          <a:latin typeface="+mn-lt"/>
                          <a:ea typeface="+mn-ea"/>
                        </a:defRPr>
                      </a:lvl4pPr>
                      <a:lvl5pPr marL="2057400" lvl="4" indent="-228600" algn="l" rtl="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»"/>
                        <a:defRPr sz="1800">
                          <a:solidFill>
                            <a:schemeClr val="tx1"/>
                          </a:solidFill>
                          <a:latin typeface="+mn-lt"/>
                          <a:ea typeface="+mn-ea"/>
                        </a:defRPr>
                      </a:lvl5pPr>
                    </a:lstStyle>
                    <a:p>
                      <a:pPr marL="0" lvl="0" indent="0" eaLnBrk="1" hangingPunct="1">
                        <a:spcBef>
                          <a:spcPct val="0"/>
                        </a:spcBef>
                      </a:pPr>
                      <a:endParaRPr lang="en-US" altLang="zh-CN" sz="1800">
                        <a:solidFill>
                          <a:srgbClr val="000000"/>
                        </a:solidFill>
                      </a:endParaRPr>
                    </a:p>
                  </a:txBody>
                  <a:tcPr marT="45718" marB="45718">
                    <a:lnL w="12700" cap="flat" cmpd="sng">
                      <a:solidFill>
                        <a:srgbClr val="FFFFFF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FFFFFF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FFFFFF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FFFFFF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7F3F4"/>
                    </a:solidFill>
                  </a:tcPr>
                </a:tc>
              </a:tr>
            </a:tbl>
          </a:graphicData>
        </a:graphic>
      </p:graphicFrame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1">
          <a:blip r:embed="rId2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241" name="文本占位符 33794"/>
          <p:cNvSpPr>
            <a:spLocks noGrp="1"/>
          </p:cNvSpPr>
          <p:nvPr>
            <p:ph idx="1"/>
          </p:nvPr>
        </p:nvSpPr>
        <p:spPr>
          <a:xfrm>
            <a:off x="395288" y="765175"/>
            <a:ext cx="8229600" cy="5472113"/>
          </a:xfrm>
        </p:spPr>
        <p:txBody>
          <a:bodyPr anchor="t"/>
          <a:lstStyle/>
          <a:p>
            <a:pPr marL="342900" marR="0" indent="-34290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</a:pPr>
            <a:r>
              <a:rPr kumimoji="0" lang="en-US" altLang="zh-CN" sz="3200" b="1" i="0" u="none" strike="noStrike" kern="1200" cap="none" spc="0" normalizeH="0" baseline="0" noProof="1">
                <a:solidFill>
                  <a:schemeClr val="tx1"/>
                </a:solidFill>
                <a:latin typeface="+mn-lt"/>
                <a:ea typeface="+mn-ea"/>
                <a:cs typeface="+mn-cs"/>
              </a:rPr>
              <a:t>5</a:t>
            </a:r>
            <a:r>
              <a:rPr kumimoji="0" lang="zh-CN" altLang="en-US" sz="3200" b="1" i="0" u="none" strike="noStrike" kern="1200" cap="none" spc="0" normalizeH="0" baseline="0" noProof="1">
                <a:solidFill>
                  <a:schemeClr val="tx1"/>
                </a:solidFill>
                <a:latin typeface="+mn-lt"/>
                <a:ea typeface="+mn-ea"/>
                <a:cs typeface="+mn-cs"/>
              </a:rPr>
              <a:t>月</a:t>
            </a:r>
            <a:r>
              <a:rPr kumimoji="0" lang="en-US" altLang="zh-CN" sz="3200" b="1" i="0" u="none" strike="noStrike" kern="1200" cap="none" spc="0" normalizeH="0" baseline="0" noProof="1">
                <a:solidFill>
                  <a:schemeClr val="tx1"/>
                </a:solidFill>
                <a:latin typeface="+mn-lt"/>
                <a:ea typeface="+mn-ea"/>
                <a:cs typeface="+mn-cs"/>
              </a:rPr>
              <a:t>16</a:t>
            </a:r>
            <a:r>
              <a:rPr kumimoji="0" lang="zh-CN" altLang="en-US" sz="3200" b="1" i="0" u="none" strike="noStrike" kern="1200" cap="none" spc="0" normalizeH="0" baseline="0" noProof="1">
                <a:solidFill>
                  <a:schemeClr val="tx1"/>
                </a:solidFill>
                <a:latin typeface="+mn-lt"/>
                <a:ea typeface="+mn-ea"/>
                <a:cs typeface="+mn-cs"/>
              </a:rPr>
              <a:t>日血检</a:t>
            </a:r>
            <a:r>
              <a:rPr kumimoji="0" lang="en-US" altLang="zh-CN" sz="3200" b="1" i="0" u="none" strike="noStrike" kern="1200" cap="none" spc="0" normalizeH="0" baseline="0" noProof="1">
                <a:solidFill>
                  <a:schemeClr val="tx1"/>
                </a:solidFill>
                <a:latin typeface="+mn-lt"/>
                <a:ea typeface="+mn-ea"/>
                <a:cs typeface="+mn-cs"/>
              </a:rPr>
              <a:t>:</a:t>
            </a:r>
            <a:endParaRPr kumimoji="0" lang="en-US" altLang="zh-CN" sz="3200" b="0" i="0" u="none" strike="noStrike" kern="1200" cap="none" spc="0" normalizeH="0" baseline="0" noProof="1">
              <a:solidFill>
                <a:schemeClr val="tx1"/>
              </a:solidFill>
              <a:latin typeface="+mn-lt"/>
              <a:ea typeface="+mn-ea"/>
              <a:cs typeface="+mn-cs"/>
            </a:endParaRPr>
          </a:p>
          <a:p>
            <a:pPr marL="0" marR="0" indent="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2400" b="0" i="0" u="none" strike="noStrike" kern="1200" cap="none" spc="0" normalizeH="0" baseline="0" noProof="1">
              <a:solidFill>
                <a:schemeClr val="tx1"/>
              </a:solidFill>
              <a:latin typeface="+mn-lt"/>
              <a:ea typeface="+mn-ea"/>
              <a:cs typeface="+mn-cs"/>
            </a:endParaRPr>
          </a:p>
          <a:p>
            <a:pPr marL="342900" marR="0" indent="-34290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</a:pPr>
            <a:endParaRPr kumimoji="0" lang="en-US" altLang="zh-CN" sz="2400" b="0" i="0" u="none" strike="noStrike" kern="1200" cap="none" spc="0" normalizeH="0" baseline="0" noProof="1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graphicFrame>
        <p:nvGraphicFramePr>
          <p:cNvPr id="3" name="表格 2"/>
          <p:cNvGraphicFramePr>
            <a:graphicFrameLocks noGrp="1"/>
          </p:cNvGraphicFramePr>
          <p:nvPr/>
        </p:nvGraphicFramePr>
        <p:xfrm>
          <a:off x="3810000" y="111125"/>
          <a:ext cx="5181600" cy="7658100"/>
        </p:xfrm>
        <a:graphic>
          <a:graphicData uri="http://schemas.openxmlformats.org/drawingml/2006/table">
            <a:tbl>
              <a:tblPr/>
              <a:tblGrid>
                <a:gridCol w="1295400"/>
                <a:gridCol w="1295400"/>
                <a:gridCol w="1295400"/>
                <a:gridCol w="1295400"/>
              </a:tblGrid>
              <a:tr h="366395">
                <a:tc>
                  <a:txBody>
                    <a:bodyPr vert="horz" wrap="square"/>
                    <a:lstStyle>
                      <a:lvl1pPr marL="342900" lvl="0" indent="-342900" algn="l" rtl="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•"/>
                        <a:defRPr sz="2800" b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1pPr>
                      <a:lvl2pPr marL="742950" lvl="1" indent="-285750" algn="l" rtl="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–"/>
                        <a:defRPr sz="2400">
                          <a:solidFill>
                            <a:schemeClr val="tx1"/>
                          </a:solidFill>
                          <a:latin typeface="+mn-lt"/>
                          <a:ea typeface="+mn-ea"/>
                        </a:defRPr>
                      </a:lvl2pPr>
                      <a:lvl3pPr marL="1143000" lvl="2" indent="-228600" algn="l" rtl="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•"/>
                        <a:defRPr sz="2000">
                          <a:solidFill>
                            <a:schemeClr val="tx1"/>
                          </a:solidFill>
                          <a:latin typeface="+mn-lt"/>
                          <a:ea typeface="+mn-ea"/>
                        </a:defRPr>
                      </a:lvl3pPr>
                      <a:lvl4pPr marL="1600200" lvl="3" indent="-228600" algn="l" rtl="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–"/>
                        <a:defRPr sz="1800">
                          <a:solidFill>
                            <a:schemeClr val="tx1"/>
                          </a:solidFill>
                          <a:latin typeface="+mn-lt"/>
                          <a:ea typeface="+mn-ea"/>
                        </a:defRPr>
                      </a:lvl4pPr>
                      <a:lvl5pPr marL="2057400" lvl="4" indent="-228600" algn="l" rtl="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»"/>
                        <a:defRPr sz="1800">
                          <a:solidFill>
                            <a:schemeClr val="tx1"/>
                          </a:solidFill>
                          <a:latin typeface="+mn-lt"/>
                          <a:ea typeface="+mn-ea"/>
                        </a:defRPr>
                      </a:lvl5pPr>
                    </a:lstStyle>
                    <a:p>
                      <a:pPr marL="0" lvl="0" indent="0" eaLnBrk="1" hangingPunct="1">
                        <a:spcBef>
                          <a:spcPct val="0"/>
                        </a:spcBef>
                      </a:pPr>
                      <a:r>
                        <a:rPr lang="zh-CN" altLang="en-US" sz="1800" b="1">
                          <a:solidFill>
                            <a:srgbClr val="FFFFFF"/>
                          </a:solidFill>
                        </a:rPr>
                        <a:t>项目</a:t>
                      </a:r>
                      <a:endParaRPr lang="zh-CN" altLang="en-US" sz="1800" b="1">
                        <a:solidFill>
                          <a:srgbClr val="FFFFFF"/>
                        </a:solidFill>
                      </a:endParaRPr>
                    </a:p>
                  </a:txBody>
                  <a:tcPr marT="45718" marB="45718">
                    <a:lnL w="12700" cap="flat" cmpd="sng">
                      <a:solidFill>
                        <a:srgbClr val="FFFFFF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FFFFFF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FFFFFF"/>
                      </a:solidFill>
                      <a:prstDash val="solid"/>
                      <a:headEnd type="none" w="med" len="med"/>
                      <a:tailEnd type="none" w="med" len="med"/>
                    </a:lnT>
                    <a:lnB w="38100" cap="flat" cmpd="sng">
                      <a:solidFill>
                        <a:srgbClr val="FFFFFF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BBE0E3"/>
                    </a:solidFill>
                  </a:tcPr>
                </a:tc>
                <a:tc>
                  <a:txBody>
                    <a:bodyPr vert="horz" wrap="square"/>
                    <a:lstStyle>
                      <a:lvl1pPr marL="342900" lvl="0" indent="-342900" algn="l" rtl="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•"/>
                        <a:defRPr sz="2800" b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1pPr>
                      <a:lvl2pPr marL="742950" lvl="1" indent="-285750" algn="l" rtl="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–"/>
                        <a:defRPr sz="2400">
                          <a:solidFill>
                            <a:schemeClr val="tx1"/>
                          </a:solidFill>
                          <a:latin typeface="+mn-lt"/>
                          <a:ea typeface="+mn-ea"/>
                        </a:defRPr>
                      </a:lvl2pPr>
                      <a:lvl3pPr marL="1143000" lvl="2" indent="-228600" algn="l" rtl="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•"/>
                        <a:defRPr sz="2000">
                          <a:solidFill>
                            <a:schemeClr val="tx1"/>
                          </a:solidFill>
                          <a:latin typeface="+mn-lt"/>
                          <a:ea typeface="+mn-ea"/>
                        </a:defRPr>
                      </a:lvl3pPr>
                      <a:lvl4pPr marL="1600200" lvl="3" indent="-228600" algn="l" rtl="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–"/>
                        <a:defRPr sz="1800">
                          <a:solidFill>
                            <a:schemeClr val="tx1"/>
                          </a:solidFill>
                          <a:latin typeface="+mn-lt"/>
                          <a:ea typeface="+mn-ea"/>
                        </a:defRPr>
                      </a:lvl4pPr>
                      <a:lvl5pPr marL="2057400" lvl="4" indent="-228600" algn="l" rtl="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»"/>
                        <a:defRPr sz="1800">
                          <a:solidFill>
                            <a:schemeClr val="tx1"/>
                          </a:solidFill>
                          <a:latin typeface="+mn-lt"/>
                          <a:ea typeface="+mn-ea"/>
                        </a:defRPr>
                      </a:lvl5pPr>
                    </a:lstStyle>
                    <a:p>
                      <a:pPr marL="0" lvl="0" indent="0" eaLnBrk="1" hangingPunct="1">
                        <a:spcBef>
                          <a:spcPct val="0"/>
                        </a:spcBef>
                      </a:pPr>
                      <a:r>
                        <a:rPr lang="zh-CN" altLang="en-US" sz="1800" b="1">
                          <a:solidFill>
                            <a:srgbClr val="FFFFFF"/>
                          </a:solidFill>
                        </a:rPr>
                        <a:t>结果</a:t>
                      </a:r>
                      <a:endParaRPr lang="zh-CN" altLang="en-US" sz="1800" b="1">
                        <a:solidFill>
                          <a:srgbClr val="FFFFFF"/>
                        </a:solidFill>
                      </a:endParaRPr>
                    </a:p>
                  </a:txBody>
                  <a:tcPr marT="45718" marB="45718">
                    <a:lnL w="12700" cap="flat" cmpd="sng">
                      <a:solidFill>
                        <a:srgbClr val="FFFFFF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FFFFFF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FFFFFF"/>
                      </a:solidFill>
                      <a:prstDash val="solid"/>
                      <a:headEnd type="none" w="med" len="med"/>
                      <a:tailEnd type="none" w="med" len="med"/>
                    </a:lnT>
                    <a:lnB w="38100" cap="flat" cmpd="sng">
                      <a:solidFill>
                        <a:srgbClr val="FFFFFF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BBE0E3"/>
                    </a:solidFill>
                  </a:tcPr>
                </a:tc>
                <a:tc>
                  <a:txBody>
                    <a:bodyPr vert="horz" wrap="square"/>
                    <a:lstStyle>
                      <a:lvl1pPr marL="342900" lvl="0" indent="-342900" algn="l" rtl="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•"/>
                        <a:defRPr sz="2800" b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1pPr>
                      <a:lvl2pPr marL="742950" lvl="1" indent="-285750" algn="l" rtl="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–"/>
                        <a:defRPr sz="2400">
                          <a:solidFill>
                            <a:schemeClr val="tx1"/>
                          </a:solidFill>
                          <a:latin typeface="+mn-lt"/>
                          <a:ea typeface="+mn-ea"/>
                        </a:defRPr>
                      </a:lvl2pPr>
                      <a:lvl3pPr marL="1143000" lvl="2" indent="-228600" algn="l" rtl="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•"/>
                        <a:defRPr sz="2000">
                          <a:solidFill>
                            <a:schemeClr val="tx1"/>
                          </a:solidFill>
                          <a:latin typeface="+mn-lt"/>
                          <a:ea typeface="+mn-ea"/>
                        </a:defRPr>
                      </a:lvl3pPr>
                      <a:lvl4pPr marL="1600200" lvl="3" indent="-228600" algn="l" rtl="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–"/>
                        <a:defRPr sz="1800">
                          <a:solidFill>
                            <a:schemeClr val="tx1"/>
                          </a:solidFill>
                          <a:latin typeface="+mn-lt"/>
                          <a:ea typeface="+mn-ea"/>
                        </a:defRPr>
                      </a:lvl4pPr>
                      <a:lvl5pPr marL="2057400" lvl="4" indent="-228600" algn="l" rtl="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»"/>
                        <a:defRPr sz="1800">
                          <a:solidFill>
                            <a:schemeClr val="tx1"/>
                          </a:solidFill>
                          <a:latin typeface="+mn-lt"/>
                          <a:ea typeface="+mn-ea"/>
                        </a:defRPr>
                      </a:lvl5pPr>
                    </a:lstStyle>
                    <a:p>
                      <a:pPr marL="0" lvl="0" indent="0" eaLnBrk="1" hangingPunct="1">
                        <a:spcBef>
                          <a:spcPct val="0"/>
                        </a:spcBef>
                      </a:pPr>
                      <a:r>
                        <a:rPr lang="zh-CN" altLang="en-US" sz="1800" b="1">
                          <a:solidFill>
                            <a:srgbClr val="FFFFFF"/>
                          </a:solidFill>
                        </a:rPr>
                        <a:t>参考值</a:t>
                      </a:r>
                      <a:endParaRPr lang="zh-CN" altLang="en-US" sz="1800" b="1">
                        <a:solidFill>
                          <a:srgbClr val="FFFFFF"/>
                        </a:solidFill>
                      </a:endParaRPr>
                    </a:p>
                  </a:txBody>
                  <a:tcPr marT="45718" marB="45718">
                    <a:lnL w="12700" cap="flat" cmpd="sng">
                      <a:solidFill>
                        <a:srgbClr val="FFFFFF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FFFFFF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FFFFFF"/>
                      </a:solidFill>
                      <a:prstDash val="solid"/>
                      <a:headEnd type="none" w="med" len="med"/>
                      <a:tailEnd type="none" w="med" len="med"/>
                    </a:lnT>
                    <a:lnB w="38100" cap="flat" cmpd="sng">
                      <a:solidFill>
                        <a:srgbClr val="FFFFFF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BBE0E3"/>
                    </a:solidFill>
                  </a:tcPr>
                </a:tc>
                <a:tc>
                  <a:txBody>
                    <a:bodyPr vert="horz" wrap="square"/>
                    <a:lstStyle>
                      <a:lvl1pPr marL="342900" lvl="0" indent="-342900" algn="l" rtl="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•"/>
                        <a:defRPr sz="2800" b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1pPr>
                      <a:lvl2pPr marL="742950" lvl="1" indent="-285750" algn="l" rtl="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–"/>
                        <a:defRPr sz="2400">
                          <a:solidFill>
                            <a:schemeClr val="tx1"/>
                          </a:solidFill>
                          <a:latin typeface="+mn-lt"/>
                          <a:ea typeface="+mn-ea"/>
                        </a:defRPr>
                      </a:lvl2pPr>
                      <a:lvl3pPr marL="1143000" lvl="2" indent="-228600" algn="l" rtl="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•"/>
                        <a:defRPr sz="2000">
                          <a:solidFill>
                            <a:schemeClr val="tx1"/>
                          </a:solidFill>
                          <a:latin typeface="+mn-lt"/>
                          <a:ea typeface="+mn-ea"/>
                        </a:defRPr>
                      </a:lvl3pPr>
                      <a:lvl4pPr marL="1600200" lvl="3" indent="-228600" algn="l" rtl="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–"/>
                        <a:defRPr sz="1800">
                          <a:solidFill>
                            <a:schemeClr val="tx1"/>
                          </a:solidFill>
                          <a:latin typeface="+mn-lt"/>
                          <a:ea typeface="+mn-ea"/>
                        </a:defRPr>
                      </a:lvl4pPr>
                      <a:lvl5pPr marL="2057400" lvl="4" indent="-228600" algn="l" rtl="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»"/>
                        <a:defRPr sz="1800">
                          <a:solidFill>
                            <a:schemeClr val="tx1"/>
                          </a:solidFill>
                          <a:latin typeface="+mn-lt"/>
                          <a:ea typeface="+mn-ea"/>
                        </a:defRPr>
                      </a:lvl5pPr>
                    </a:lstStyle>
                    <a:p>
                      <a:pPr marL="0" lvl="0" indent="0" eaLnBrk="1" hangingPunct="1">
                        <a:spcBef>
                          <a:spcPct val="0"/>
                        </a:spcBef>
                      </a:pPr>
                      <a:r>
                        <a:rPr lang="zh-CN" altLang="en-US" sz="1800" b="1">
                          <a:solidFill>
                            <a:srgbClr val="FFFFFF"/>
                          </a:solidFill>
                        </a:rPr>
                        <a:t>单位</a:t>
                      </a:r>
                      <a:endParaRPr lang="zh-CN" altLang="en-US" sz="1800" b="1">
                        <a:solidFill>
                          <a:srgbClr val="FFFFFF"/>
                        </a:solidFill>
                      </a:endParaRPr>
                    </a:p>
                  </a:txBody>
                  <a:tcPr marT="45718" marB="45718">
                    <a:lnL w="12700" cap="flat" cmpd="sng">
                      <a:solidFill>
                        <a:srgbClr val="FFFFFF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FFFFFF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FFFFFF"/>
                      </a:solidFill>
                      <a:prstDash val="solid"/>
                      <a:headEnd type="none" w="med" len="med"/>
                      <a:tailEnd type="none" w="med" len="med"/>
                    </a:lnT>
                    <a:lnB w="38100" cap="flat" cmpd="sng">
                      <a:solidFill>
                        <a:srgbClr val="FFFFFF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BBE0E3"/>
                    </a:solidFill>
                  </a:tcPr>
                </a:tc>
              </a:tr>
              <a:tr h="372110">
                <a:tc>
                  <a:txBody>
                    <a:bodyPr vert="horz" wrap="square"/>
                    <a:lstStyle>
                      <a:lvl1pPr marL="342900" lvl="0" indent="-342900" algn="l" rtl="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•"/>
                        <a:defRPr sz="2800" b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1pPr>
                      <a:lvl2pPr marL="742950" lvl="1" indent="-285750" algn="l" rtl="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–"/>
                        <a:defRPr sz="2400">
                          <a:solidFill>
                            <a:schemeClr val="tx1"/>
                          </a:solidFill>
                          <a:latin typeface="+mn-lt"/>
                          <a:ea typeface="+mn-ea"/>
                        </a:defRPr>
                      </a:lvl2pPr>
                      <a:lvl3pPr marL="1143000" lvl="2" indent="-228600" algn="l" rtl="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•"/>
                        <a:defRPr sz="2000">
                          <a:solidFill>
                            <a:schemeClr val="tx1"/>
                          </a:solidFill>
                          <a:latin typeface="+mn-lt"/>
                          <a:ea typeface="+mn-ea"/>
                        </a:defRPr>
                      </a:lvl3pPr>
                      <a:lvl4pPr marL="1600200" lvl="3" indent="-228600" algn="l" rtl="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–"/>
                        <a:defRPr sz="1800">
                          <a:solidFill>
                            <a:schemeClr val="tx1"/>
                          </a:solidFill>
                          <a:latin typeface="+mn-lt"/>
                          <a:ea typeface="+mn-ea"/>
                        </a:defRPr>
                      </a:lvl4pPr>
                      <a:lvl5pPr marL="2057400" lvl="4" indent="-228600" algn="l" rtl="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»"/>
                        <a:defRPr sz="1800">
                          <a:solidFill>
                            <a:schemeClr val="tx1"/>
                          </a:solidFill>
                          <a:latin typeface="+mn-lt"/>
                          <a:ea typeface="+mn-ea"/>
                        </a:defRPr>
                      </a:lvl5pPr>
                    </a:lstStyle>
                    <a:p>
                      <a:pPr marL="0" lvl="0" indent="0" eaLnBrk="1" hangingPunct="1">
                        <a:spcBef>
                          <a:spcPct val="0"/>
                        </a:spcBef>
                      </a:pPr>
                      <a:r>
                        <a:rPr lang="zh-CN" altLang="en-US" sz="1400">
                          <a:solidFill>
                            <a:srgbClr val="000000"/>
                          </a:solidFill>
                          <a:latin typeface="仿宋" panose="02010609060101010101" charset="-122"/>
                          <a:ea typeface="仿宋" panose="02010609060101010101" charset="-122"/>
                        </a:rPr>
                        <a:t>总胆红素</a:t>
                      </a:r>
                      <a:endParaRPr lang="zh-CN" altLang="en-US" sz="1400">
                        <a:solidFill>
                          <a:srgbClr val="000000"/>
                        </a:solidFill>
                        <a:latin typeface="仿宋" panose="02010609060101010101" charset="-122"/>
                        <a:ea typeface="仿宋" panose="02010609060101010101" charset="-122"/>
                      </a:endParaRPr>
                    </a:p>
                    <a:p>
                      <a:pPr marL="0" lvl="0" indent="0" eaLnBrk="1" hangingPunct="1">
                        <a:spcBef>
                          <a:spcPct val="0"/>
                        </a:spcBef>
                      </a:pPr>
                      <a:endParaRPr lang="zh-CN" altLang="en-US" sz="1400">
                        <a:solidFill>
                          <a:srgbClr val="000000"/>
                        </a:solidFill>
                        <a:latin typeface="仿宋" panose="02010609060101010101" charset="-122"/>
                        <a:ea typeface="仿宋" panose="02010609060101010101" charset="-122"/>
                      </a:endParaRPr>
                    </a:p>
                  </a:txBody>
                  <a:tcPr marT="45718" marB="45718">
                    <a:lnL w="12700" cap="flat" cmpd="sng">
                      <a:solidFill>
                        <a:srgbClr val="FFFFFF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FFFFFF"/>
                      </a:solidFill>
                      <a:prstDash val="solid"/>
                      <a:headEnd type="none" w="med" len="med"/>
                      <a:tailEnd type="none" w="med" len="med"/>
                    </a:lnR>
                    <a:lnT w="38100" cap="flat" cmpd="sng">
                      <a:solidFill>
                        <a:srgbClr val="FFFFFF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FFFFFF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7F3F4"/>
                    </a:solidFill>
                  </a:tcPr>
                </a:tc>
                <a:tc>
                  <a:txBody>
                    <a:bodyPr vert="horz" wrap="square"/>
                    <a:lstStyle>
                      <a:lvl1pPr marL="342900" lvl="0" indent="-342900" algn="l" rtl="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•"/>
                        <a:defRPr sz="2800" b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1pPr>
                      <a:lvl2pPr marL="742950" lvl="1" indent="-285750" algn="l" rtl="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–"/>
                        <a:defRPr sz="2400">
                          <a:solidFill>
                            <a:schemeClr val="tx1"/>
                          </a:solidFill>
                          <a:latin typeface="+mn-lt"/>
                          <a:ea typeface="+mn-ea"/>
                        </a:defRPr>
                      </a:lvl2pPr>
                      <a:lvl3pPr marL="1143000" lvl="2" indent="-228600" algn="l" rtl="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•"/>
                        <a:defRPr sz="2000">
                          <a:solidFill>
                            <a:schemeClr val="tx1"/>
                          </a:solidFill>
                          <a:latin typeface="+mn-lt"/>
                          <a:ea typeface="+mn-ea"/>
                        </a:defRPr>
                      </a:lvl3pPr>
                      <a:lvl4pPr marL="1600200" lvl="3" indent="-228600" algn="l" rtl="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–"/>
                        <a:defRPr sz="1800">
                          <a:solidFill>
                            <a:schemeClr val="tx1"/>
                          </a:solidFill>
                          <a:latin typeface="+mn-lt"/>
                          <a:ea typeface="+mn-ea"/>
                        </a:defRPr>
                      </a:lvl4pPr>
                      <a:lvl5pPr marL="2057400" lvl="4" indent="-228600" algn="l" rtl="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»"/>
                        <a:defRPr sz="1800">
                          <a:solidFill>
                            <a:schemeClr val="tx1"/>
                          </a:solidFill>
                          <a:latin typeface="+mn-lt"/>
                          <a:ea typeface="+mn-ea"/>
                        </a:defRPr>
                      </a:lvl5pPr>
                    </a:lstStyle>
                    <a:p>
                      <a:pPr marL="0" lvl="0" indent="0" eaLnBrk="1" hangingPunct="1">
                        <a:spcBef>
                          <a:spcPct val="0"/>
                        </a:spcBef>
                      </a:pPr>
                      <a:r>
                        <a:rPr lang="en-US" altLang="zh-CN" sz="1800">
                          <a:solidFill>
                            <a:srgbClr val="FF3300"/>
                          </a:solidFill>
                        </a:rPr>
                        <a:t>34.5</a:t>
                      </a:r>
                      <a:endParaRPr lang="en-US" altLang="zh-CN" sz="1800">
                        <a:solidFill>
                          <a:srgbClr val="FF3300"/>
                        </a:solidFill>
                      </a:endParaRPr>
                    </a:p>
                  </a:txBody>
                  <a:tcPr marT="45718" marB="45718">
                    <a:lnL w="12700" cap="flat" cmpd="sng">
                      <a:solidFill>
                        <a:srgbClr val="FFFFFF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FFFFFF"/>
                      </a:solidFill>
                      <a:prstDash val="solid"/>
                      <a:headEnd type="none" w="med" len="med"/>
                      <a:tailEnd type="none" w="med" len="med"/>
                    </a:lnR>
                    <a:lnT w="38100" cap="flat" cmpd="sng">
                      <a:solidFill>
                        <a:srgbClr val="FFFFFF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FFFFFF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7F3F4"/>
                    </a:solidFill>
                  </a:tcPr>
                </a:tc>
                <a:tc>
                  <a:txBody>
                    <a:bodyPr vert="horz" wrap="square"/>
                    <a:lstStyle>
                      <a:lvl1pPr marL="342900" lvl="0" indent="-342900" algn="l" rtl="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•"/>
                        <a:defRPr sz="2800" b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1pPr>
                      <a:lvl2pPr marL="742950" lvl="1" indent="-285750" algn="l" rtl="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–"/>
                        <a:defRPr sz="2400">
                          <a:solidFill>
                            <a:schemeClr val="tx1"/>
                          </a:solidFill>
                          <a:latin typeface="+mn-lt"/>
                          <a:ea typeface="+mn-ea"/>
                        </a:defRPr>
                      </a:lvl2pPr>
                      <a:lvl3pPr marL="1143000" lvl="2" indent="-228600" algn="l" rtl="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•"/>
                        <a:defRPr sz="2000">
                          <a:solidFill>
                            <a:schemeClr val="tx1"/>
                          </a:solidFill>
                          <a:latin typeface="+mn-lt"/>
                          <a:ea typeface="+mn-ea"/>
                        </a:defRPr>
                      </a:lvl3pPr>
                      <a:lvl4pPr marL="1600200" lvl="3" indent="-228600" algn="l" rtl="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–"/>
                        <a:defRPr sz="1800">
                          <a:solidFill>
                            <a:schemeClr val="tx1"/>
                          </a:solidFill>
                          <a:latin typeface="+mn-lt"/>
                          <a:ea typeface="+mn-ea"/>
                        </a:defRPr>
                      </a:lvl4pPr>
                      <a:lvl5pPr marL="2057400" lvl="4" indent="-228600" algn="l" rtl="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»"/>
                        <a:defRPr sz="1800">
                          <a:solidFill>
                            <a:schemeClr val="tx1"/>
                          </a:solidFill>
                          <a:latin typeface="+mn-lt"/>
                          <a:ea typeface="+mn-ea"/>
                        </a:defRPr>
                      </a:lvl5pPr>
                    </a:lstStyle>
                    <a:p>
                      <a:pPr marL="0" lvl="0" indent="0" eaLnBrk="1" hangingPunct="1">
                        <a:spcBef>
                          <a:spcPct val="0"/>
                        </a:spcBef>
                      </a:pPr>
                      <a:r>
                        <a:rPr lang="en-US" altLang="zh-CN" sz="1800">
                          <a:solidFill>
                            <a:srgbClr val="000000"/>
                          </a:solidFill>
                        </a:rPr>
                        <a:t>3.4-20.5</a:t>
                      </a:r>
                      <a:endParaRPr lang="zh-CN" altLang="en-US" sz="1800">
                        <a:solidFill>
                          <a:srgbClr val="000000"/>
                        </a:solidFill>
                      </a:endParaRPr>
                    </a:p>
                  </a:txBody>
                  <a:tcPr marT="45718" marB="45718">
                    <a:lnL w="12700" cap="flat" cmpd="sng">
                      <a:solidFill>
                        <a:srgbClr val="FFFFFF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FFFFFF"/>
                      </a:solidFill>
                      <a:prstDash val="solid"/>
                      <a:headEnd type="none" w="med" len="med"/>
                      <a:tailEnd type="none" w="med" len="med"/>
                    </a:lnR>
                    <a:lnT w="38100" cap="flat" cmpd="sng">
                      <a:solidFill>
                        <a:srgbClr val="FFFFFF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FFFFFF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7F3F4"/>
                    </a:solidFill>
                  </a:tcPr>
                </a:tc>
                <a:tc>
                  <a:txBody>
                    <a:bodyPr vert="horz" wrap="square"/>
                    <a:lstStyle>
                      <a:lvl1pPr marL="342900" lvl="0" indent="-342900" algn="l" rtl="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•"/>
                        <a:defRPr sz="2800" b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1pPr>
                      <a:lvl2pPr marL="742950" lvl="1" indent="-285750" algn="l" rtl="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–"/>
                        <a:defRPr sz="2400">
                          <a:solidFill>
                            <a:schemeClr val="tx1"/>
                          </a:solidFill>
                          <a:latin typeface="+mn-lt"/>
                          <a:ea typeface="+mn-ea"/>
                        </a:defRPr>
                      </a:lvl2pPr>
                      <a:lvl3pPr marL="1143000" lvl="2" indent="-228600" algn="l" rtl="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•"/>
                        <a:defRPr sz="2000">
                          <a:solidFill>
                            <a:schemeClr val="tx1"/>
                          </a:solidFill>
                          <a:latin typeface="+mn-lt"/>
                          <a:ea typeface="+mn-ea"/>
                        </a:defRPr>
                      </a:lvl3pPr>
                      <a:lvl4pPr marL="1600200" lvl="3" indent="-228600" algn="l" rtl="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–"/>
                        <a:defRPr sz="1800">
                          <a:solidFill>
                            <a:schemeClr val="tx1"/>
                          </a:solidFill>
                          <a:latin typeface="+mn-lt"/>
                          <a:ea typeface="+mn-ea"/>
                        </a:defRPr>
                      </a:lvl4pPr>
                      <a:lvl5pPr marL="2057400" lvl="4" indent="-228600" algn="l" rtl="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»"/>
                        <a:defRPr sz="1800">
                          <a:solidFill>
                            <a:schemeClr val="tx1"/>
                          </a:solidFill>
                          <a:latin typeface="+mn-lt"/>
                          <a:ea typeface="+mn-ea"/>
                        </a:defRPr>
                      </a:lvl5pPr>
                    </a:lstStyle>
                    <a:p>
                      <a:pPr marL="0" lvl="0" indent="0" eaLnBrk="1" hangingPunct="1">
                        <a:spcBef>
                          <a:spcPct val="0"/>
                        </a:spcBef>
                      </a:pPr>
                      <a:r>
                        <a:rPr lang="en-US" altLang="zh-CN" sz="1800" u="sng" err="1">
                          <a:solidFill>
                            <a:srgbClr val="000000"/>
                          </a:solidFill>
                        </a:rPr>
                        <a:t>umol/L</a:t>
                      </a:r>
                      <a:endParaRPr lang="zh-CN" altLang="en-US" sz="1800" u="sng">
                        <a:solidFill>
                          <a:srgbClr val="000000"/>
                        </a:solidFill>
                      </a:endParaRPr>
                    </a:p>
                  </a:txBody>
                  <a:tcPr marT="45718" marB="45718">
                    <a:lnL w="12700" cap="flat" cmpd="sng">
                      <a:solidFill>
                        <a:srgbClr val="FFFFFF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FFFFFF"/>
                      </a:solidFill>
                      <a:prstDash val="solid"/>
                      <a:headEnd type="none" w="med" len="med"/>
                      <a:tailEnd type="none" w="med" len="med"/>
                    </a:lnR>
                    <a:lnT w="38100" cap="flat" cmpd="sng">
                      <a:solidFill>
                        <a:srgbClr val="FFFFFF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FFFFFF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7F3F4"/>
                    </a:solidFill>
                  </a:tcPr>
                </a:tc>
              </a:tr>
              <a:tr h="372110">
                <a:tc>
                  <a:txBody>
                    <a:bodyPr vert="horz" wrap="square"/>
                    <a:lstStyle>
                      <a:lvl1pPr marL="342900" lvl="0" indent="-342900" algn="l" rtl="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•"/>
                        <a:defRPr sz="2800" b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1pPr>
                      <a:lvl2pPr marL="742950" lvl="1" indent="-285750" algn="l" rtl="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–"/>
                        <a:defRPr sz="2400">
                          <a:solidFill>
                            <a:schemeClr val="tx1"/>
                          </a:solidFill>
                          <a:latin typeface="+mn-lt"/>
                          <a:ea typeface="+mn-ea"/>
                        </a:defRPr>
                      </a:lvl2pPr>
                      <a:lvl3pPr marL="1143000" lvl="2" indent="-228600" algn="l" rtl="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•"/>
                        <a:defRPr sz="2000">
                          <a:solidFill>
                            <a:schemeClr val="tx1"/>
                          </a:solidFill>
                          <a:latin typeface="+mn-lt"/>
                          <a:ea typeface="+mn-ea"/>
                        </a:defRPr>
                      </a:lvl3pPr>
                      <a:lvl4pPr marL="1600200" lvl="3" indent="-228600" algn="l" rtl="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–"/>
                        <a:defRPr sz="1800">
                          <a:solidFill>
                            <a:schemeClr val="tx1"/>
                          </a:solidFill>
                          <a:latin typeface="+mn-lt"/>
                          <a:ea typeface="+mn-ea"/>
                        </a:defRPr>
                      </a:lvl4pPr>
                      <a:lvl5pPr marL="2057400" lvl="4" indent="-228600" algn="l" rtl="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»"/>
                        <a:defRPr sz="1800">
                          <a:solidFill>
                            <a:schemeClr val="tx1"/>
                          </a:solidFill>
                          <a:latin typeface="+mn-lt"/>
                          <a:ea typeface="+mn-ea"/>
                        </a:defRPr>
                      </a:lvl5pPr>
                    </a:lstStyle>
                    <a:p>
                      <a:pPr marL="0" lvl="0" indent="0" eaLnBrk="1" hangingPunct="1">
                        <a:spcBef>
                          <a:spcPct val="0"/>
                        </a:spcBef>
                      </a:pPr>
                      <a:r>
                        <a:rPr lang="zh-CN" altLang="en-US" sz="1400">
                          <a:solidFill>
                            <a:srgbClr val="000000"/>
                          </a:solidFill>
                          <a:latin typeface="仿宋" panose="02010609060101010101" charset="-122"/>
                          <a:ea typeface="仿宋" panose="02010609060101010101" charset="-122"/>
                        </a:rPr>
                        <a:t>直接胆红素</a:t>
                      </a:r>
                      <a:endParaRPr lang="zh-CN" altLang="en-US" sz="1400">
                        <a:solidFill>
                          <a:srgbClr val="000000"/>
                        </a:solidFill>
                        <a:latin typeface="仿宋" panose="02010609060101010101" charset="-122"/>
                        <a:ea typeface="仿宋" panose="02010609060101010101" charset="-122"/>
                      </a:endParaRPr>
                    </a:p>
                    <a:p>
                      <a:pPr marL="0" lvl="0" indent="0" eaLnBrk="1" hangingPunct="1">
                        <a:spcBef>
                          <a:spcPct val="0"/>
                        </a:spcBef>
                      </a:pPr>
                      <a:endParaRPr lang="zh-CN" altLang="en-US" sz="1400">
                        <a:solidFill>
                          <a:srgbClr val="000000"/>
                        </a:solidFill>
                        <a:latin typeface="仿宋" panose="02010609060101010101" charset="-122"/>
                        <a:ea typeface="仿宋" panose="02010609060101010101" charset="-122"/>
                      </a:endParaRPr>
                    </a:p>
                  </a:txBody>
                  <a:tcPr marT="45718" marB="45718">
                    <a:lnL w="12700" cap="flat" cmpd="sng">
                      <a:solidFill>
                        <a:srgbClr val="FFFFFF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FFFFFF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FFFFFF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FFFFFF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3F9FA"/>
                    </a:solidFill>
                  </a:tcPr>
                </a:tc>
                <a:tc>
                  <a:txBody>
                    <a:bodyPr vert="horz" wrap="square"/>
                    <a:lstStyle>
                      <a:lvl1pPr marL="342900" lvl="0" indent="-342900" algn="l" rtl="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•"/>
                        <a:defRPr sz="2800" b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1pPr>
                      <a:lvl2pPr marL="742950" lvl="1" indent="-285750" algn="l" rtl="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–"/>
                        <a:defRPr sz="2400">
                          <a:solidFill>
                            <a:schemeClr val="tx1"/>
                          </a:solidFill>
                          <a:latin typeface="+mn-lt"/>
                          <a:ea typeface="+mn-ea"/>
                        </a:defRPr>
                      </a:lvl2pPr>
                      <a:lvl3pPr marL="1143000" lvl="2" indent="-228600" algn="l" rtl="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•"/>
                        <a:defRPr sz="2000">
                          <a:solidFill>
                            <a:schemeClr val="tx1"/>
                          </a:solidFill>
                          <a:latin typeface="+mn-lt"/>
                          <a:ea typeface="+mn-ea"/>
                        </a:defRPr>
                      </a:lvl3pPr>
                      <a:lvl4pPr marL="1600200" lvl="3" indent="-228600" algn="l" rtl="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–"/>
                        <a:defRPr sz="1800">
                          <a:solidFill>
                            <a:schemeClr val="tx1"/>
                          </a:solidFill>
                          <a:latin typeface="+mn-lt"/>
                          <a:ea typeface="+mn-ea"/>
                        </a:defRPr>
                      </a:lvl4pPr>
                      <a:lvl5pPr marL="2057400" lvl="4" indent="-228600" algn="l" rtl="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»"/>
                        <a:defRPr sz="1800">
                          <a:solidFill>
                            <a:schemeClr val="tx1"/>
                          </a:solidFill>
                          <a:latin typeface="+mn-lt"/>
                          <a:ea typeface="+mn-ea"/>
                        </a:defRPr>
                      </a:lvl5pPr>
                    </a:lstStyle>
                    <a:p>
                      <a:pPr marL="0" lvl="0" indent="0" eaLnBrk="1" hangingPunct="1">
                        <a:spcBef>
                          <a:spcPct val="0"/>
                        </a:spcBef>
                      </a:pPr>
                      <a:r>
                        <a:rPr lang="en-US" altLang="zh-CN" sz="1800">
                          <a:solidFill>
                            <a:srgbClr val="FF3300"/>
                          </a:solidFill>
                        </a:rPr>
                        <a:t>22.5</a:t>
                      </a:r>
                      <a:endParaRPr lang="en-US" altLang="zh-CN" sz="1800">
                        <a:solidFill>
                          <a:srgbClr val="FF3300"/>
                        </a:solidFill>
                      </a:endParaRPr>
                    </a:p>
                  </a:txBody>
                  <a:tcPr marT="45718" marB="45718">
                    <a:lnL w="12700" cap="flat" cmpd="sng">
                      <a:solidFill>
                        <a:srgbClr val="FFFFFF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FFFFFF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FFFFFF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FFFFFF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3F9FA"/>
                    </a:solidFill>
                  </a:tcPr>
                </a:tc>
                <a:tc>
                  <a:txBody>
                    <a:bodyPr vert="horz" wrap="square"/>
                    <a:lstStyle>
                      <a:lvl1pPr marL="342900" lvl="0" indent="-342900" algn="l" rtl="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•"/>
                        <a:defRPr sz="2800" b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1pPr>
                      <a:lvl2pPr marL="742950" lvl="1" indent="-285750" algn="l" rtl="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–"/>
                        <a:defRPr sz="2400">
                          <a:solidFill>
                            <a:schemeClr val="tx1"/>
                          </a:solidFill>
                          <a:latin typeface="+mn-lt"/>
                          <a:ea typeface="+mn-ea"/>
                        </a:defRPr>
                      </a:lvl2pPr>
                      <a:lvl3pPr marL="1143000" lvl="2" indent="-228600" algn="l" rtl="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•"/>
                        <a:defRPr sz="2000">
                          <a:solidFill>
                            <a:schemeClr val="tx1"/>
                          </a:solidFill>
                          <a:latin typeface="+mn-lt"/>
                          <a:ea typeface="+mn-ea"/>
                        </a:defRPr>
                      </a:lvl3pPr>
                      <a:lvl4pPr marL="1600200" lvl="3" indent="-228600" algn="l" rtl="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–"/>
                        <a:defRPr sz="1800">
                          <a:solidFill>
                            <a:schemeClr val="tx1"/>
                          </a:solidFill>
                          <a:latin typeface="+mn-lt"/>
                          <a:ea typeface="+mn-ea"/>
                        </a:defRPr>
                      </a:lvl4pPr>
                      <a:lvl5pPr marL="2057400" lvl="4" indent="-228600" algn="l" rtl="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»"/>
                        <a:defRPr sz="1800">
                          <a:solidFill>
                            <a:schemeClr val="tx1"/>
                          </a:solidFill>
                          <a:latin typeface="+mn-lt"/>
                          <a:ea typeface="+mn-ea"/>
                        </a:defRPr>
                      </a:lvl5pPr>
                    </a:lstStyle>
                    <a:p>
                      <a:pPr marL="0" lvl="0" indent="0" eaLnBrk="1" hangingPunct="1">
                        <a:spcBef>
                          <a:spcPct val="0"/>
                        </a:spcBef>
                      </a:pPr>
                      <a:r>
                        <a:rPr lang="en-US" altLang="zh-CN" sz="1800">
                          <a:solidFill>
                            <a:srgbClr val="000000"/>
                          </a:solidFill>
                        </a:rPr>
                        <a:t>0-6.8</a:t>
                      </a:r>
                      <a:endParaRPr lang="zh-CN" altLang="en-US" sz="1800">
                        <a:solidFill>
                          <a:srgbClr val="000000"/>
                        </a:solidFill>
                      </a:endParaRPr>
                    </a:p>
                  </a:txBody>
                  <a:tcPr marT="45718" marB="45718">
                    <a:lnL w="12700" cap="flat" cmpd="sng">
                      <a:solidFill>
                        <a:srgbClr val="FFFFFF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FFFFFF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FFFFFF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FFFFFF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3F9FA"/>
                    </a:solidFill>
                  </a:tcPr>
                </a:tc>
                <a:tc>
                  <a:txBody>
                    <a:bodyPr vert="horz" wrap="square"/>
                    <a:lstStyle>
                      <a:lvl1pPr marL="342900" lvl="0" indent="-342900" algn="l" rtl="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•"/>
                        <a:defRPr sz="2800" b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1pPr>
                      <a:lvl2pPr marL="742950" lvl="1" indent="-285750" algn="l" rtl="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–"/>
                        <a:defRPr sz="2400">
                          <a:solidFill>
                            <a:schemeClr val="tx1"/>
                          </a:solidFill>
                          <a:latin typeface="+mn-lt"/>
                          <a:ea typeface="+mn-ea"/>
                        </a:defRPr>
                      </a:lvl2pPr>
                      <a:lvl3pPr marL="1143000" lvl="2" indent="-228600" algn="l" rtl="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•"/>
                        <a:defRPr sz="2000">
                          <a:solidFill>
                            <a:schemeClr val="tx1"/>
                          </a:solidFill>
                          <a:latin typeface="+mn-lt"/>
                          <a:ea typeface="+mn-ea"/>
                        </a:defRPr>
                      </a:lvl3pPr>
                      <a:lvl4pPr marL="1600200" lvl="3" indent="-228600" algn="l" rtl="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–"/>
                        <a:defRPr sz="1800">
                          <a:solidFill>
                            <a:schemeClr val="tx1"/>
                          </a:solidFill>
                          <a:latin typeface="+mn-lt"/>
                          <a:ea typeface="+mn-ea"/>
                        </a:defRPr>
                      </a:lvl4pPr>
                      <a:lvl5pPr marL="2057400" lvl="4" indent="-228600" algn="l" rtl="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»"/>
                        <a:defRPr sz="1800">
                          <a:solidFill>
                            <a:schemeClr val="tx1"/>
                          </a:solidFill>
                          <a:latin typeface="+mn-lt"/>
                          <a:ea typeface="+mn-ea"/>
                        </a:defRPr>
                      </a:lvl5pPr>
                    </a:lstStyle>
                    <a:p>
                      <a:pPr marL="0" lvl="0" indent="0" eaLnBrk="1" hangingPunct="1">
                        <a:spcBef>
                          <a:spcPct val="0"/>
                        </a:spcBef>
                        <a:buNone/>
                      </a:pPr>
                      <a:r>
                        <a:rPr lang="en-US" altLang="zh-CN" sz="1800" u="sng" err="1">
                          <a:solidFill>
                            <a:srgbClr val="000000"/>
                          </a:solidFill>
                        </a:rPr>
                        <a:t>umol/L</a:t>
                      </a:r>
                      <a:endParaRPr lang="zh-CN" altLang="en-US" sz="1800" u="sng">
                        <a:solidFill>
                          <a:srgbClr val="000000"/>
                        </a:solidFill>
                      </a:endParaRPr>
                    </a:p>
                  </a:txBody>
                  <a:tcPr marT="45718" marB="45718">
                    <a:lnL w="12700" cap="flat" cmpd="sng">
                      <a:solidFill>
                        <a:srgbClr val="FFFFFF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FFFFFF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FFFFFF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FFFFFF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3F9FA"/>
                    </a:solidFill>
                  </a:tcPr>
                </a:tc>
              </a:tr>
              <a:tr h="370840">
                <a:tc>
                  <a:txBody>
                    <a:bodyPr vert="horz" wrap="square"/>
                    <a:lstStyle>
                      <a:lvl1pPr marL="342900" lvl="0" indent="-342900" algn="l" rtl="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•"/>
                        <a:defRPr sz="2800" b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1pPr>
                      <a:lvl2pPr marL="742950" lvl="1" indent="-285750" algn="l" rtl="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–"/>
                        <a:defRPr sz="2400">
                          <a:solidFill>
                            <a:schemeClr val="tx1"/>
                          </a:solidFill>
                          <a:latin typeface="+mn-lt"/>
                          <a:ea typeface="+mn-ea"/>
                        </a:defRPr>
                      </a:lvl2pPr>
                      <a:lvl3pPr marL="1143000" lvl="2" indent="-228600" algn="l" rtl="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•"/>
                        <a:defRPr sz="2000">
                          <a:solidFill>
                            <a:schemeClr val="tx1"/>
                          </a:solidFill>
                          <a:latin typeface="+mn-lt"/>
                          <a:ea typeface="+mn-ea"/>
                        </a:defRPr>
                      </a:lvl3pPr>
                      <a:lvl4pPr marL="1600200" lvl="3" indent="-228600" algn="l" rtl="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–"/>
                        <a:defRPr sz="1800">
                          <a:solidFill>
                            <a:schemeClr val="tx1"/>
                          </a:solidFill>
                          <a:latin typeface="+mn-lt"/>
                          <a:ea typeface="+mn-ea"/>
                        </a:defRPr>
                      </a:lvl4pPr>
                      <a:lvl5pPr marL="2057400" lvl="4" indent="-228600" algn="l" rtl="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»"/>
                        <a:defRPr sz="1800">
                          <a:solidFill>
                            <a:schemeClr val="tx1"/>
                          </a:solidFill>
                          <a:latin typeface="+mn-lt"/>
                          <a:ea typeface="+mn-ea"/>
                        </a:defRPr>
                      </a:lvl5pPr>
                    </a:lstStyle>
                    <a:p>
                      <a:pPr marL="0" lvl="0" indent="0" eaLnBrk="1" hangingPunct="1">
                        <a:spcBef>
                          <a:spcPct val="0"/>
                        </a:spcBef>
                      </a:pPr>
                      <a:r>
                        <a:rPr lang="zh-CN" altLang="en-US" sz="1400">
                          <a:solidFill>
                            <a:srgbClr val="000000"/>
                          </a:solidFill>
                          <a:latin typeface="仿宋" panose="02010609060101010101" charset="-122"/>
                          <a:ea typeface="仿宋" panose="02010609060101010101" charset="-122"/>
                        </a:rPr>
                        <a:t>间接胆红素</a:t>
                      </a:r>
                      <a:endParaRPr lang="zh-CN" altLang="en-US" sz="1400">
                        <a:solidFill>
                          <a:srgbClr val="000000"/>
                        </a:solidFill>
                        <a:latin typeface="仿宋" panose="02010609060101010101" charset="-122"/>
                        <a:ea typeface="仿宋" panose="02010609060101010101" charset="-122"/>
                      </a:endParaRPr>
                    </a:p>
                    <a:p>
                      <a:pPr marL="0" lvl="0" indent="0" eaLnBrk="1" hangingPunct="1">
                        <a:spcBef>
                          <a:spcPct val="0"/>
                        </a:spcBef>
                      </a:pPr>
                      <a:endParaRPr lang="zh-CN" altLang="en-US" sz="1400">
                        <a:solidFill>
                          <a:srgbClr val="000000"/>
                        </a:solidFill>
                        <a:latin typeface="仿宋" panose="02010609060101010101" charset="-122"/>
                        <a:ea typeface="仿宋" panose="02010609060101010101" charset="-122"/>
                      </a:endParaRPr>
                    </a:p>
                  </a:txBody>
                  <a:tcPr marT="45718" marB="45718">
                    <a:lnL w="12700" cap="flat" cmpd="sng">
                      <a:solidFill>
                        <a:srgbClr val="FFFFFF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FFFFFF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FFFFFF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FFFFFF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7F3F4"/>
                    </a:solidFill>
                  </a:tcPr>
                </a:tc>
                <a:tc>
                  <a:txBody>
                    <a:bodyPr vert="horz" wrap="square"/>
                    <a:lstStyle>
                      <a:lvl1pPr marL="342900" lvl="0" indent="-342900" algn="l" rtl="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•"/>
                        <a:defRPr sz="2800" b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1pPr>
                      <a:lvl2pPr marL="742950" lvl="1" indent="-285750" algn="l" rtl="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–"/>
                        <a:defRPr sz="2400">
                          <a:solidFill>
                            <a:schemeClr val="tx1"/>
                          </a:solidFill>
                          <a:latin typeface="+mn-lt"/>
                          <a:ea typeface="+mn-ea"/>
                        </a:defRPr>
                      </a:lvl2pPr>
                      <a:lvl3pPr marL="1143000" lvl="2" indent="-228600" algn="l" rtl="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•"/>
                        <a:defRPr sz="2000">
                          <a:solidFill>
                            <a:schemeClr val="tx1"/>
                          </a:solidFill>
                          <a:latin typeface="+mn-lt"/>
                          <a:ea typeface="+mn-ea"/>
                        </a:defRPr>
                      </a:lvl3pPr>
                      <a:lvl4pPr marL="1600200" lvl="3" indent="-228600" algn="l" rtl="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–"/>
                        <a:defRPr sz="1800">
                          <a:solidFill>
                            <a:schemeClr val="tx1"/>
                          </a:solidFill>
                          <a:latin typeface="+mn-lt"/>
                          <a:ea typeface="+mn-ea"/>
                        </a:defRPr>
                      </a:lvl4pPr>
                      <a:lvl5pPr marL="2057400" lvl="4" indent="-228600" algn="l" rtl="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»"/>
                        <a:defRPr sz="1800">
                          <a:solidFill>
                            <a:schemeClr val="tx1"/>
                          </a:solidFill>
                          <a:latin typeface="+mn-lt"/>
                          <a:ea typeface="+mn-ea"/>
                        </a:defRPr>
                      </a:lvl5pPr>
                    </a:lstStyle>
                    <a:p>
                      <a:pPr marL="0" lvl="0" indent="0" eaLnBrk="1" hangingPunct="1">
                        <a:spcBef>
                          <a:spcPct val="0"/>
                        </a:spcBef>
                      </a:pPr>
                      <a:r>
                        <a:rPr lang="en-US" altLang="zh-CN" sz="1800">
                          <a:solidFill>
                            <a:srgbClr val="FF3300"/>
                          </a:solidFill>
                        </a:rPr>
                        <a:t>81.50</a:t>
                      </a:r>
                      <a:endParaRPr lang="zh-CN" altLang="en-US" sz="1800">
                        <a:solidFill>
                          <a:srgbClr val="FF3300"/>
                        </a:solidFill>
                      </a:endParaRPr>
                    </a:p>
                  </a:txBody>
                  <a:tcPr marT="45718" marB="45718">
                    <a:lnL w="12700" cap="flat" cmpd="sng">
                      <a:solidFill>
                        <a:srgbClr val="FFFFFF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FFFFFF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FFFFFF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FFFFFF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7F3F4"/>
                    </a:solidFill>
                  </a:tcPr>
                </a:tc>
                <a:tc>
                  <a:txBody>
                    <a:bodyPr vert="horz" wrap="square"/>
                    <a:lstStyle>
                      <a:lvl1pPr marL="342900" lvl="0" indent="-342900" algn="l" rtl="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•"/>
                        <a:defRPr sz="2800" b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1pPr>
                      <a:lvl2pPr marL="742950" lvl="1" indent="-285750" algn="l" rtl="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–"/>
                        <a:defRPr sz="2400">
                          <a:solidFill>
                            <a:schemeClr val="tx1"/>
                          </a:solidFill>
                          <a:latin typeface="+mn-lt"/>
                          <a:ea typeface="+mn-ea"/>
                        </a:defRPr>
                      </a:lvl2pPr>
                      <a:lvl3pPr marL="1143000" lvl="2" indent="-228600" algn="l" rtl="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•"/>
                        <a:defRPr sz="2000">
                          <a:solidFill>
                            <a:schemeClr val="tx1"/>
                          </a:solidFill>
                          <a:latin typeface="+mn-lt"/>
                          <a:ea typeface="+mn-ea"/>
                        </a:defRPr>
                      </a:lvl3pPr>
                      <a:lvl4pPr marL="1600200" lvl="3" indent="-228600" algn="l" rtl="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–"/>
                        <a:defRPr sz="1800">
                          <a:solidFill>
                            <a:schemeClr val="tx1"/>
                          </a:solidFill>
                          <a:latin typeface="+mn-lt"/>
                          <a:ea typeface="+mn-ea"/>
                        </a:defRPr>
                      </a:lvl4pPr>
                      <a:lvl5pPr marL="2057400" lvl="4" indent="-228600" algn="l" rtl="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»"/>
                        <a:defRPr sz="1800">
                          <a:solidFill>
                            <a:schemeClr val="tx1"/>
                          </a:solidFill>
                          <a:latin typeface="+mn-lt"/>
                          <a:ea typeface="+mn-ea"/>
                        </a:defRPr>
                      </a:lvl5pPr>
                    </a:lstStyle>
                    <a:p>
                      <a:pPr marL="0" lvl="0" indent="0" eaLnBrk="1" hangingPunct="1">
                        <a:spcBef>
                          <a:spcPct val="0"/>
                        </a:spcBef>
                      </a:pPr>
                      <a:r>
                        <a:rPr lang="en-US" altLang="zh-CN" sz="1800">
                          <a:solidFill>
                            <a:srgbClr val="000000"/>
                          </a:solidFill>
                        </a:rPr>
                        <a:t>2.85-6.42</a:t>
                      </a:r>
                      <a:endParaRPr lang="zh-CN" altLang="en-US" sz="1800">
                        <a:solidFill>
                          <a:srgbClr val="000000"/>
                        </a:solidFill>
                      </a:endParaRPr>
                    </a:p>
                  </a:txBody>
                  <a:tcPr marT="45718" marB="45718">
                    <a:lnL w="12700" cap="flat" cmpd="sng">
                      <a:solidFill>
                        <a:srgbClr val="FFFFFF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FFFFFF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FFFFFF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FFFFFF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7F3F4"/>
                    </a:solidFill>
                  </a:tcPr>
                </a:tc>
                <a:tc>
                  <a:txBody>
                    <a:bodyPr vert="horz" wrap="square"/>
                    <a:lstStyle>
                      <a:lvl1pPr marL="342900" lvl="0" indent="-342900" algn="l" rtl="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•"/>
                        <a:defRPr sz="2800" b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1pPr>
                      <a:lvl2pPr marL="742950" lvl="1" indent="-285750" algn="l" rtl="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–"/>
                        <a:defRPr sz="2400">
                          <a:solidFill>
                            <a:schemeClr val="tx1"/>
                          </a:solidFill>
                          <a:latin typeface="+mn-lt"/>
                          <a:ea typeface="+mn-ea"/>
                        </a:defRPr>
                      </a:lvl2pPr>
                      <a:lvl3pPr marL="1143000" lvl="2" indent="-228600" algn="l" rtl="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•"/>
                        <a:defRPr sz="2000">
                          <a:solidFill>
                            <a:schemeClr val="tx1"/>
                          </a:solidFill>
                          <a:latin typeface="+mn-lt"/>
                          <a:ea typeface="+mn-ea"/>
                        </a:defRPr>
                      </a:lvl3pPr>
                      <a:lvl4pPr marL="1600200" lvl="3" indent="-228600" algn="l" rtl="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–"/>
                        <a:defRPr sz="1800">
                          <a:solidFill>
                            <a:schemeClr val="tx1"/>
                          </a:solidFill>
                          <a:latin typeface="+mn-lt"/>
                          <a:ea typeface="+mn-ea"/>
                        </a:defRPr>
                      </a:lvl4pPr>
                      <a:lvl5pPr marL="2057400" lvl="4" indent="-228600" algn="l" rtl="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»"/>
                        <a:defRPr sz="1800">
                          <a:solidFill>
                            <a:schemeClr val="tx1"/>
                          </a:solidFill>
                          <a:latin typeface="+mn-lt"/>
                          <a:ea typeface="+mn-ea"/>
                        </a:defRPr>
                      </a:lvl5pPr>
                    </a:lstStyle>
                    <a:p>
                      <a:pPr marL="0" lvl="0" indent="0" eaLnBrk="1" hangingPunct="1">
                        <a:spcBef>
                          <a:spcPct val="0"/>
                        </a:spcBef>
                        <a:buNone/>
                      </a:pPr>
                      <a:r>
                        <a:rPr lang="en-US" altLang="zh-CN" sz="1800" u="sng" err="1">
                          <a:solidFill>
                            <a:srgbClr val="000000"/>
                          </a:solidFill>
                        </a:rPr>
                        <a:t>umol/L</a:t>
                      </a:r>
                      <a:endParaRPr lang="zh-CN" altLang="en-US" sz="1800" u="sng">
                        <a:solidFill>
                          <a:srgbClr val="000000"/>
                        </a:solidFill>
                      </a:endParaRPr>
                    </a:p>
                  </a:txBody>
                  <a:tcPr marT="45718" marB="45718">
                    <a:lnL w="12700" cap="flat" cmpd="sng">
                      <a:solidFill>
                        <a:srgbClr val="FFFFFF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FFFFFF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FFFFFF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FFFFFF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7F3F4"/>
                    </a:solidFill>
                  </a:tcPr>
                </a:tc>
              </a:tr>
              <a:tr h="519430">
                <a:tc>
                  <a:txBody>
                    <a:bodyPr vert="horz" wrap="square"/>
                    <a:lstStyle>
                      <a:lvl1pPr marL="342900" lvl="0" indent="-342900" algn="l" rtl="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•"/>
                        <a:defRPr sz="2800" b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1pPr>
                      <a:lvl2pPr marL="742950" lvl="1" indent="-285750" algn="l" rtl="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–"/>
                        <a:defRPr sz="2400">
                          <a:solidFill>
                            <a:schemeClr val="tx1"/>
                          </a:solidFill>
                          <a:latin typeface="+mn-lt"/>
                          <a:ea typeface="+mn-ea"/>
                        </a:defRPr>
                      </a:lvl2pPr>
                      <a:lvl3pPr marL="1143000" lvl="2" indent="-228600" algn="l" rtl="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•"/>
                        <a:defRPr sz="2000">
                          <a:solidFill>
                            <a:schemeClr val="tx1"/>
                          </a:solidFill>
                          <a:latin typeface="+mn-lt"/>
                          <a:ea typeface="+mn-ea"/>
                        </a:defRPr>
                      </a:lvl3pPr>
                      <a:lvl4pPr marL="1600200" lvl="3" indent="-228600" algn="l" rtl="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–"/>
                        <a:defRPr sz="1800">
                          <a:solidFill>
                            <a:schemeClr val="tx1"/>
                          </a:solidFill>
                          <a:latin typeface="+mn-lt"/>
                          <a:ea typeface="+mn-ea"/>
                        </a:defRPr>
                      </a:lvl4pPr>
                      <a:lvl5pPr marL="2057400" lvl="4" indent="-228600" algn="l" rtl="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»"/>
                        <a:defRPr sz="1800">
                          <a:solidFill>
                            <a:schemeClr val="tx1"/>
                          </a:solidFill>
                          <a:latin typeface="+mn-lt"/>
                          <a:ea typeface="+mn-ea"/>
                        </a:defRPr>
                      </a:lvl5pPr>
                    </a:lstStyle>
                    <a:p>
                      <a:pPr marL="0" lvl="0" indent="0" eaLnBrk="1" hangingPunct="1">
                        <a:spcBef>
                          <a:spcPct val="0"/>
                        </a:spcBef>
                        <a:buNone/>
                      </a:pPr>
                      <a:r>
                        <a:rPr lang="zh-CN" altLang="en-US" sz="1400">
                          <a:solidFill>
                            <a:srgbClr val="000000"/>
                          </a:solidFill>
                          <a:latin typeface="仿宋" panose="02010609060101010101" charset="-122"/>
                          <a:ea typeface="仿宋" panose="02010609060101010101" charset="-122"/>
                        </a:rPr>
                        <a:t>丙氨酰氨基转移酶</a:t>
                      </a:r>
                      <a:endParaRPr lang="zh-CN" altLang="en-US" sz="1400">
                        <a:solidFill>
                          <a:srgbClr val="000000"/>
                        </a:solidFill>
                        <a:latin typeface="仿宋" panose="02010609060101010101" charset="-122"/>
                        <a:ea typeface="仿宋" panose="02010609060101010101" charset="-122"/>
                      </a:endParaRPr>
                    </a:p>
                    <a:p>
                      <a:pPr marL="0" lvl="0" indent="0" eaLnBrk="1" hangingPunct="1">
                        <a:spcBef>
                          <a:spcPct val="0"/>
                        </a:spcBef>
                        <a:buNone/>
                      </a:pPr>
                      <a:endParaRPr lang="zh-CN" altLang="en-US" sz="1400">
                        <a:solidFill>
                          <a:srgbClr val="000000"/>
                        </a:solidFill>
                        <a:latin typeface="仿宋" panose="02010609060101010101" charset="-122"/>
                        <a:ea typeface="仿宋" panose="02010609060101010101" charset="-122"/>
                      </a:endParaRPr>
                    </a:p>
                  </a:txBody>
                  <a:tcPr marT="45718" marB="45718">
                    <a:lnL w="12700" cap="flat" cmpd="sng">
                      <a:solidFill>
                        <a:srgbClr val="FFFFFF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FFFFFF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FFFFFF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FFFFFF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3F9FA"/>
                    </a:solidFill>
                  </a:tcPr>
                </a:tc>
                <a:tc>
                  <a:txBody>
                    <a:bodyPr vert="horz" wrap="square"/>
                    <a:lstStyle>
                      <a:lvl1pPr marL="342900" lvl="0" indent="-342900" algn="l" rtl="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•"/>
                        <a:defRPr sz="2800" b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1pPr>
                      <a:lvl2pPr marL="742950" lvl="1" indent="-285750" algn="l" rtl="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–"/>
                        <a:defRPr sz="2400">
                          <a:solidFill>
                            <a:schemeClr val="tx1"/>
                          </a:solidFill>
                          <a:latin typeface="+mn-lt"/>
                          <a:ea typeface="+mn-ea"/>
                        </a:defRPr>
                      </a:lvl2pPr>
                      <a:lvl3pPr marL="1143000" lvl="2" indent="-228600" algn="l" rtl="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•"/>
                        <a:defRPr sz="2000">
                          <a:solidFill>
                            <a:schemeClr val="tx1"/>
                          </a:solidFill>
                          <a:latin typeface="+mn-lt"/>
                          <a:ea typeface="+mn-ea"/>
                        </a:defRPr>
                      </a:lvl3pPr>
                      <a:lvl4pPr marL="1600200" lvl="3" indent="-228600" algn="l" rtl="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–"/>
                        <a:defRPr sz="1800">
                          <a:solidFill>
                            <a:schemeClr val="tx1"/>
                          </a:solidFill>
                          <a:latin typeface="+mn-lt"/>
                          <a:ea typeface="+mn-ea"/>
                        </a:defRPr>
                      </a:lvl4pPr>
                      <a:lvl5pPr marL="2057400" lvl="4" indent="-228600" algn="l" rtl="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»"/>
                        <a:defRPr sz="1800">
                          <a:solidFill>
                            <a:schemeClr val="tx1"/>
                          </a:solidFill>
                          <a:latin typeface="+mn-lt"/>
                          <a:ea typeface="+mn-ea"/>
                        </a:defRPr>
                      </a:lvl5pPr>
                    </a:lstStyle>
                    <a:p>
                      <a:pPr marL="0" lvl="0" indent="0" eaLnBrk="1" hangingPunct="1">
                        <a:spcBef>
                          <a:spcPct val="0"/>
                        </a:spcBef>
                        <a:buNone/>
                      </a:pPr>
                      <a:r>
                        <a:rPr lang="en-US" altLang="zh-CN" sz="1800">
                          <a:solidFill>
                            <a:srgbClr val="FF3300"/>
                          </a:solidFill>
                          <a:sym typeface="+mn-ea"/>
                        </a:rPr>
                        <a:t>88.00</a:t>
                      </a:r>
                      <a:endParaRPr lang="en-US" altLang="zh-CN" sz="1800">
                        <a:solidFill>
                          <a:srgbClr val="FF3300"/>
                        </a:solidFill>
                        <a:sym typeface="+mn-ea"/>
                      </a:endParaRPr>
                    </a:p>
                  </a:txBody>
                  <a:tcPr marT="45718" marB="45718">
                    <a:lnL w="12700" cap="flat" cmpd="sng">
                      <a:solidFill>
                        <a:srgbClr val="FFFFFF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FFFFFF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FFFFFF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FFFFFF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3F9FA"/>
                    </a:solidFill>
                  </a:tcPr>
                </a:tc>
                <a:tc>
                  <a:txBody>
                    <a:bodyPr vert="horz" wrap="square"/>
                    <a:lstStyle>
                      <a:lvl1pPr marL="342900" lvl="0" indent="-342900" algn="l" rtl="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•"/>
                        <a:defRPr sz="2800" b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1pPr>
                      <a:lvl2pPr marL="742950" lvl="1" indent="-285750" algn="l" rtl="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–"/>
                        <a:defRPr sz="2400">
                          <a:solidFill>
                            <a:schemeClr val="tx1"/>
                          </a:solidFill>
                          <a:latin typeface="+mn-lt"/>
                          <a:ea typeface="+mn-ea"/>
                        </a:defRPr>
                      </a:lvl2pPr>
                      <a:lvl3pPr marL="1143000" lvl="2" indent="-228600" algn="l" rtl="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•"/>
                        <a:defRPr sz="2000">
                          <a:solidFill>
                            <a:schemeClr val="tx1"/>
                          </a:solidFill>
                          <a:latin typeface="+mn-lt"/>
                          <a:ea typeface="+mn-ea"/>
                        </a:defRPr>
                      </a:lvl3pPr>
                      <a:lvl4pPr marL="1600200" lvl="3" indent="-228600" algn="l" rtl="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–"/>
                        <a:defRPr sz="1800">
                          <a:solidFill>
                            <a:schemeClr val="tx1"/>
                          </a:solidFill>
                          <a:latin typeface="+mn-lt"/>
                          <a:ea typeface="+mn-ea"/>
                        </a:defRPr>
                      </a:lvl4pPr>
                      <a:lvl5pPr marL="2057400" lvl="4" indent="-228600" algn="l" rtl="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»"/>
                        <a:defRPr sz="1800">
                          <a:solidFill>
                            <a:schemeClr val="tx1"/>
                          </a:solidFill>
                          <a:latin typeface="+mn-lt"/>
                          <a:ea typeface="+mn-ea"/>
                        </a:defRPr>
                      </a:lvl5pPr>
                    </a:lstStyle>
                    <a:p>
                      <a:pPr marL="0" lvl="0" indent="0" eaLnBrk="1" hangingPunct="1">
                        <a:spcBef>
                          <a:spcPct val="0"/>
                        </a:spcBef>
                        <a:buNone/>
                      </a:pPr>
                      <a:r>
                        <a:rPr lang="en-US" altLang="zh-CN" sz="1800">
                          <a:solidFill>
                            <a:srgbClr val="000000"/>
                          </a:solidFill>
                        </a:rPr>
                        <a:t>0-42</a:t>
                      </a:r>
                      <a:endParaRPr lang="en-US" altLang="zh-CN" sz="1800">
                        <a:solidFill>
                          <a:srgbClr val="000000"/>
                        </a:solidFill>
                      </a:endParaRPr>
                    </a:p>
                  </a:txBody>
                  <a:tcPr marT="45718" marB="45718">
                    <a:lnL w="12700" cap="flat" cmpd="sng">
                      <a:solidFill>
                        <a:srgbClr val="FFFFFF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FFFFFF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FFFFFF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FFFFFF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3F9FA"/>
                    </a:solidFill>
                  </a:tcPr>
                </a:tc>
                <a:tc>
                  <a:txBody>
                    <a:bodyPr vert="horz" wrap="square"/>
                    <a:lstStyle>
                      <a:lvl1pPr marL="342900" lvl="0" indent="-342900" algn="l" rtl="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•"/>
                        <a:defRPr sz="2800" b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1pPr>
                      <a:lvl2pPr marL="742950" lvl="1" indent="-285750" algn="l" rtl="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–"/>
                        <a:defRPr sz="2400">
                          <a:solidFill>
                            <a:schemeClr val="tx1"/>
                          </a:solidFill>
                          <a:latin typeface="+mn-lt"/>
                          <a:ea typeface="+mn-ea"/>
                        </a:defRPr>
                      </a:lvl2pPr>
                      <a:lvl3pPr marL="1143000" lvl="2" indent="-228600" algn="l" rtl="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•"/>
                        <a:defRPr sz="2000">
                          <a:solidFill>
                            <a:schemeClr val="tx1"/>
                          </a:solidFill>
                          <a:latin typeface="+mn-lt"/>
                          <a:ea typeface="+mn-ea"/>
                        </a:defRPr>
                      </a:lvl3pPr>
                      <a:lvl4pPr marL="1600200" lvl="3" indent="-228600" algn="l" rtl="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–"/>
                        <a:defRPr sz="1800">
                          <a:solidFill>
                            <a:schemeClr val="tx1"/>
                          </a:solidFill>
                          <a:latin typeface="+mn-lt"/>
                          <a:ea typeface="+mn-ea"/>
                        </a:defRPr>
                      </a:lvl4pPr>
                      <a:lvl5pPr marL="2057400" lvl="4" indent="-228600" algn="l" rtl="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»"/>
                        <a:defRPr sz="1800">
                          <a:solidFill>
                            <a:schemeClr val="tx1"/>
                          </a:solidFill>
                          <a:latin typeface="+mn-lt"/>
                          <a:ea typeface="+mn-ea"/>
                        </a:defRPr>
                      </a:lvl5pPr>
                    </a:lstStyle>
                    <a:p>
                      <a:pPr marL="0" lvl="0" indent="0" eaLnBrk="1" hangingPunct="1">
                        <a:spcBef>
                          <a:spcPct val="0"/>
                        </a:spcBef>
                        <a:buNone/>
                      </a:pPr>
                      <a:r>
                        <a:rPr lang="en-US" altLang="zh-CN" sz="1800" u="sng">
                          <a:solidFill>
                            <a:srgbClr val="000000"/>
                          </a:solidFill>
                        </a:rPr>
                        <a:t>u/L</a:t>
                      </a:r>
                      <a:endParaRPr lang="zh-CN" altLang="en-US" sz="1800" u="sng">
                        <a:solidFill>
                          <a:srgbClr val="000000"/>
                        </a:solidFill>
                      </a:endParaRPr>
                    </a:p>
                  </a:txBody>
                  <a:tcPr marT="45718" marB="45718">
                    <a:lnL w="12700" cap="flat" cmpd="sng">
                      <a:solidFill>
                        <a:srgbClr val="FFFFFF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FFFFFF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FFFFFF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FFFFFF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3F9FA"/>
                    </a:solidFill>
                  </a:tcPr>
                </a:tc>
              </a:tr>
              <a:tr h="518795">
                <a:tc>
                  <a:txBody>
                    <a:bodyPr vert="horz" wrap="square"/>
                    <a:lstStyle>
                      <a:lvl1pPr marL="342900" lvl="0" indent="-342900" algn="l" rtl="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•"/>
                        <a:defRPr sz="2800" b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1pPr>
                      <a:lvl2pPr marL="742950" lvl="1" indent="-285750" algn="l" rtl="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–"/>
                        <a:defRPr sz="2400">
                          <a:solidFill>
                            <a:schemeClr val="tx1"/>
                          </a:solidFill>
                          <a:latin typeface="+mn-lt"/>
                          <a:ea typeface="+mn-ea"/>
                        </a:defRPr>
                      </a:lvl2pPr>
                      <a:lvl3pPr marL="1143000" lvl="2" indent="-228600" algn="l" rtl="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•"/>
                        <a:defRPr sz="2000">
                          <a:solidFill>
                            <a:schemeClr val="tx1"/>
                          </a:solidFill>
                          <a:latin typeface="+mn-lt"/>
                          <a:ea typeface="+mn-ea"/>
                        </a:defRPr>
                      </a:lvl3pPr>
                      <a:lvl4pPr marL="1600200" lvl="3" indent="-228600" algn="l" rtl="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–"/>
                        <a:defRPr sz="1800">
                          <a:solidFill>
                            <a:schemeClr val="tx1"/>
                          </a:solidFill>
                          <a:latin typeface="+mn-lt"/>
                          <a:ea typeface="+mn-ea"/>
                        </a:defRPr>
                      </a:lvl4pPr>
                      <a:lvl5pPr marL="2057400" lvl="4" indent="-228600" algn="l" rtl="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»"/>
                        <a:defRPr sz="1800">
                          <a:solidFill>
                            <a:schemeClr val="tx1"/>
                          </a:solidFill>
                          <a:latin typeface="+mn-lt"/>
                          <a:ea typeface="+mn-ea"/>
                        </a:defRPr>
                      </a:lvl5pPr>
                    </a:lstStyle>
                    <a:p>
                      <a:pPr marL="0" lvl="0" indent="0" eaLnBrk="1" hangingPunct="1">
                        <a:spcBef>
                          <a:spcPct val="0"/>
                        </a:spcBef>
                      </a:pPr>
                      <a:r>
                        <a:rPr lang="zh-CN" altLang="en-US" sz="1400">
                          <a:solidFill>
                            <a:srgbClr val="000000"/>
                          </a:solidFill>
                          <a:latin typeface="仿宋" panose="02010609060101010101" charset="-122"/>
                          <a:ea typeface="仿宋" panose="02010609060101010101" charset="-122"/>
                        </a:rPr>
                        <a:t>天门冬氨酸氨基转移酶</a:t>
                      </a:r>
                      <a:endParaRPr lang="zh-CN" altLang="en-US" sz="1400">
                        <a:solidFill>
                          <a:srgbClr val="000000"/>
                        </a:solidFill>
                        <a:latin typeface="仿宋" panose="02010609060101010101" charset="-122"/>
                        <a:ea typeface="仿宋" panose="02010609060101010101" charset="-122"/>
                      </a:endParaRPr>
                    </a:p>
                    <a:p>
                      <a:pPr marL="0" lvl="0" indent="0" eaLnBrk="1" hangingPunct="1">
                        <a:spcBef>
                          <a:spcPct val="0"/>
                        </a:spcBef>
                      </a:pPr>
                      <a:endParaRPr lang="en-US" altLang="zh-CN" sz="1400">
                        <a:solidFill>
                          <a:srgbClr val="000000"/>
                        </a:solidFill>
                        <a:latin typeface="仿宋" panose="02010609060101010101" charset="-122"/>
                        <a:ea typeface="仿宋" panose="02010609060101010101" charset="-122"/>
                      </a:endParaRPr>
                    </a:p>
                  </a:txBody>
                  <a:tcPr marT="45718" marB="45718">
                    <a:lnL w="12700" cap="flat" cmpd="sng">
                      <a:solidFill>
                        <a:srgbClr val="FFFFFF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FFFFFF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FFFFFF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FFFFFF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7F3F4"/>
                    </a:solidFill>
                  </a:tcPr>
                </a:tc>
                <a:tc>
                  <a:txBody>
                    <a:bodyPr vert="horz" wrap="square"/>
                    <a:lstStyle>
                      <a:lvl1pPr marL="342900" lvl="0" indent="-342900" algn="l" rtl="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•"/>
                        <a:defRPr sz="2800" b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1pPr>
                      <a:lvl2pPr marL="742950" lvl="1" indent="-285750" algn="l" rtl="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–"/>
                        <a:defRPr sz="2400">
                          <a:solidFill>
                            <a:schemeClr val="tx1"/>
                          </a:solidFill>
                          <a:latin typeface="+mn-lt"/>
                          <a:ea typeface="+mn-ea"/>
                        </a:defRPr>
                      </a:lvl2pPr>
                      <a:lvl3pPr marL="1143000" lvl="2" indent="-228600" algn="l" rtl="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•"/>
                        <a:defRPr sz="2000">
                          <a:solidFill>
                            <a:schemeClr val="tx1"/>
                          </a:solidFill>
                          <a:latin typeface="+mn-lt"/>
                          <a:ea typeface="+mn-ea"/>
                        </a:defRPr>
                      </a:lvl3pPr>
                      <a:lvl4pPr marL="1600200" lvl="3" indent="-228600" algn="l" rtl="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–"/>
                        <a:defRPr sz="1800">
                          <a:solidFill>
                            <a:schemeClr val="tx1"/>
                          </a:solidFill>
                          <a:latin typeface="+mn-lt"/>
                          <a:ea typeface="+mn-ea"/>
                        </a:defRPr>
                      </a:lvl4pPr>
                      <a:lvl5pPr marL="2057400" lvl="4" indent="-228600" algn="l" rtl="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»"/>
                        <a:defRPr sz="1800">
                          <a:solidFill>
                            <a:schemeClr val="tx1"/>
                          </a:solidFill>
                          <a:latin typeface="+mn-lt"/>
                          <a:ea typeface="+mn-ea"/>
                        </a:defRPr>
                      </a:lvl5pPr>
                    </a:lstStyle>
                    <a:p>
                      <a:pPr marL="0" lvl="0" indent="0" eaLnBrk="1" hangingPunct="1">
                        <a:spcBef>
                          <a:spcPct val="0"/>
                        </a:spcBef>
                      </a:pPr>
                      <a:r>
                        <a:rPr lang="en-US" altLang="zh-CN" sz="1800">
                          <a:solidFill>
                            <a:srgbClr val="FF3300"/>
                          </a:solidFill>
                        </a:rPr>
                        <a:t>54</a:t>
                      </a:r>
                      <a:endParaRPr lang="en-US" altLang="zh-CN" sz="1800">
                        <a:solidFill>
                          <a:srgbClr val="FF3300"/>
                        </a:solidFill>
                      </a:endParaRPr>
                    </a:p>
                  </a:txBody>
                  <a:tcPr marT="45718" marB="45718">
                    <a:lnL w="12700" cap="flat" cmpd="sng">
                      <a:solidFill>
                        <a:srgbClr val="FFFFFF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FFFFFF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FFFFFF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FFFFFF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7F3F4"/>
                    </a:solidFill>
                  </a:tcPr>
                </a:tc>
                <a:tc>
                  <a:txBody>
                    <a:bodyPr vert="horz" wrap="square"/>
                    <a:lstStyle>
                      <a:lvl1pPr marL="342900" lvl="0" indent="-342900" algn="l" rtl="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•"/>
                        <a:defRPr sz="2800" b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1pPr>
                      <a:lvl2pPr marL="742950" lvl="1" indent="-285750" algn="l" rtl="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–"/>
                        <a:defRPr sz="2400">
                          <a:solidFill>
                            <a:schemeClr val="tx1"/>
                          </a:solidFill>
                          <a:latin typeface="+mn-lt"/>
                          <a:ea typeface="+mn-ea"/>
                        </a:defRPr>
                      </a:lvl2pPr>
                      <a:lvl3pPr marL="1143000" lvl="2" indent="-228600" algn="l" rtl="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•"/>
                        <a:defRPr sz="2000">
                          <a:solidFill>
                            <a:schemeClr val="tx1"/>
                          </a:solidFill>
                          <a:latin typeface="+mn-lt"/>
                          <a:ea typeface="+mn-ea"/>
                        </a:defRPr>
                      </a:lvl3pPr>
                      <a:lvl4pPr marL="1600200" lvl="3" indent="-228600" algn="l" rtl="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–"/>
                        <a:defRPr sz="1800">
                          <a:solidFill>
                            <a:schemeClr val="tx1"/>
                          </a:solidFill>
                          <a:latin typeface="+mn-lt"/>
                          <a:ea typeface="+mn-ea"/>
                        </a:defRPr>
                      </a:lvl4pPr>
                      <a:lvl5pPr marL="2057400" lvl="4" indent="-228600" algn="l" rtl="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»"/>
                        <a:defRPr sz="1800">
                          <a:solidFill>
                            <a:schemeClr val="tx1"/>
                          </a:solidFill>
                          <a:latin typeface="+mn-lt"/>
                          <a:ea typeface="+mn-ea"/>
                        </a:defRPr>
                      </a:lvl5pPr>
                    </a:lstStyle>
                    <a:p>
                      <a:pPr marL="0" lvl="0" indent="0" eaLnBrk="1" hangingPunct="1">
                        <a:spcBef>
                          <a:spcPct val="0"/>
                        </a:spcBef>
                      </a:pPr>
                      <a:r>
                        <a:rPr lang="en-US" altLang="zh-CN" sz="1800">
                          <a:solidFill>
                            <a:srgbClr val="000000"/>
                          </a:solidFill>
                        </a:rPr>
                        <a:t>0-40</a:t>
                      </a:r>
                      <a:endParaRPr lang="zh-CN" altLang="en-US" sz="1800">
                        <a:solidFill>
                          <a:srgbClr val="000000"/>
                        </a:solidFill>
                      </a:endParaRPr>
                    </a:p>
                  </a:txBody>
                  <a:tcPr marT="45718" marB="45718">
                    <a:lnL w="12700" cap="flat" cmpd="sng">
                      <a:solidFill>
                        <a:srgbClr val="FFFFFF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FFFFFF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FFFFFF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FFFFFF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7F3F4"/>
                    </a:solidFill>
                  </a:tcPr>
                </a:tc>
                <a:tc>
                  <a:txBody>
                    <a:bodyPr vert="horz" wrap="square"/>
                    <a:lstStyle>
                      <a:lvl1pPr marL="342900" lvl="0" indent="-342900" algn="l" rtl="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•"/>
                        <a:defRPr sz="2800" b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1pPr>
                      <a:lvl2pPr marL="742950" lvl="1" indent="-285750" algn="l" rtl="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–"/>
                        <a:defRPr sz="2400">
                          <a:solidFill>
                            <a:schemeClr val="tx1"/>
                          </a:solidFill>
                          <a:latin typeface="+mn-lt"/>
                          <a:ea typeface="+mn-ea"/>
                        </a:defRPr>
                      </a:lvl2pPr>
                      <a:lvl3pPr marL="1143000" lvl="2" indent="-228600" algn="l" rtl="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•"/>
                        <a:defRPr sz="2000">
                          <a:solidFill>
                            <a:schemeClr val="tx1"/>
                          </a:solidFill>
                          <a:latin typeface="+mn-lt"/>
                          <a:ea typeface="+mn-ea"/>
                        </a:defRPr>
                      </a:lvl3pPr>
                      <a:lvl4pPr marL="1600200" lvl="3" indent="-228600" algn="l" rtl="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–"/>
                        <a:defRPr sz="1800">
                          <a:solidFill>
                            <a:schemeClr val="tx1"/>
                          </a:solidFill>
                          <a:latin typeface="+mn-lt"/>
                          <a:ea typeface="+mn-ea"/>
                        </a:defRPr>
                      </a:lvl4pPr>
                      <a:lvl5pPr marL="2057400" lvl="4" indent="-228600" algn="l" rtl="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»"/>
                        <a:defRPr sz="1800">
                          <a:solidFill>
                            <a:schemeClr val="tx1"/>
                          </a:solidFill>
                          <a:latin typeface="+mn-lt"/>
                          <a:ea typeface="+mn-ea"/>
                        </a:defRPr>
                      </a:lvl5pPr>
                    </a:lstStyle>
                    <a:p>
                      <a:pPr marL="0" lvl="0" indent="0" eaLnBrk="1" hangingPunct="1">
                        <a:spcBef>
                          <a:spcPct val="0"/>
                        </a:spcBef>
                        <a:buNone/>
                      </a:pPr>
                      <a:r>
                        <a:rPr lang="en-US" altLang="zh-CN" sz="1800" u="sng">
                          <a:solidFill>
                            <a:srgbClr val="000000"/>
                          </a:solidFill>
                        </a:rPr>
                        <a:t>u/L</a:t>
                      </a:r>
                      <a:endParaRPr lang="zh-CN" altLang="en-US" sz="1800" u="sng">
                        <a:solidFill>
                          <a:srgbClr val="000000"/>
                        </a:solidFill>
                      </a:endParaRPr>
                    </a:p>
                  </a:txBody>
                  <a:tcPr marT="45718" marB="45718">
                    <a:lnL w="12700" cap="flat" cmpd="sng">
                      <a:solidFill>
                        <a:srgbClr val="FFFFFF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FFFFFF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FFFFFF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FFFFFF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7F3F4"/>
                    </a:solidFill>
                  </a:tcPr>
                </a:tc>
              </a:tr>
              <a:tr h="641350">
                <a:tc>
                  <a:txBody>
                    <a:bodyPr vert="horz" wrap="square"/>
                    <a:lstStyle>
                      <a:lvl1pPr marL="342900" lvl="0" indent="-342900" algn="l" rtl="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•"/>
                        <a:defRPr sz="2800" b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1pPr>
                      <a:lvl2pPr marL="742950" lvl="1" indent="-285750" algn="l" rtl="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–"/>
                        <a:defRPr sz="2400">
                          <a:solidFill>
                            <a:schemeClr val="tx1"/>
                          </a:solidFill>
                          <a:latin typeface="+mn-lt"/>
                          <a:ea typeface="+mn-ea"/>
                        </a:defRPr>
                      </a:lvl2pPr>
                      <a:lvl3pPr marL="1143000" lvl="2" indent="-228600" algn="l" rtl="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•"/>
                        <a:defRPr sz="2000">
                          <a:solidFill>
                            <a:schemeClr val="tx1"/>
                          </a:solidFill>
                          <a:latin typeface="+mn-lt"/>
                          <a:ea typeface="+mn-ea"/>
                        </a:defRPr>
                      </a:lvl3pPr>
                      <a:lvl4pPr marL="1600200" lvl="3" indent="-228600" algn="l" rtl="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–"/>
                        <a:defRPr sz="1800">
                          <a:solidFill>
                            <a:schemeClr val="tx1"/>
                          </a:solidFill>
                          <a:latin typeface="+mn-lt"/>
                          <a:ea typeface="+mn-ea"/>
                        </a:defRPr>
                      </a:lvl4pPr>
                      <a:lvl5pPr marL="2057400" lvl="4" indent="-228600" algn="l" rtl="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»"/>
                        <a:defRPr sz="1800">
                          <a:solidFill>
                            <a:schemeClr val="tx1"/>
                          </a:solidFill>
                          <a:latin typeface="+mn-lt"/>
                          <a:ea typeface="+mn-ea"/>
                        </a:defRPr>
                      </a:lvl5pPr>
                    </a:lstStyle>
                    <a:p>
                      <a:pPr marL="0" lvl="0" indent="0" eaLnBrk="1" hangingPunct="1">
                        <a:spcBef>
                          <a:spcPct val="0"/>
                        </a:spcBef>
                      </a:pPr>
                      <a:r>
                        <a:rPr lang="zh-CN" altLang="en-US" sz="1400">
                          <a:solidFill>
                            <a:srgbClr val="000000"/>
                          </a:solidFill>
                          <a:latin typeface="仿宋" panose="02010609060101010101" charset="-122"/>
                          <a:ea typeface="仿宋" panose="02010609060101010101" charset="-122"/>
                        </a:rPr>
                        <a:t>碱性磷酸酶</a:t>
                      </a:r>
                      <a:endParaRPr lang="zh-CN" altLang="en-US" sz="1400">
                        <a:solidFill>
                          <a:srgbClr val="000000"/>
                        </a:solidFill>
                        <a:latin typeface="仿宋" panose="02010609060101010101" charset="-122"/>
                        <a:ea typeface="仿宋" panose="02010609060101010101" charset="-122"/>
                      </a:endParaRPr>
                    </a:p>
                  </a:txBody>
                  <a:tcPr marT="45718" marB="45718">
                    <a:lnL w="12700" cap="flat" cmpd="sng">
                      <a:solidFill>
                        <a:srgbClr val="FFFFFF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FFFFFF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FFFFFF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FFFFFF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3F9FA"/>
                    </a:solidFill>
                  </a:tcPr>
                </a:tc>
                <a:tc>
                  <a:txBody>
                    <a:bodyPr vert="horz" wrap="square"/>
                    <a:lstStyle>
                      <a:lvl1pPr marL="342900" lvl="0" indent="-342900" algn="l" rtl="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•"/>
                        <a:defRPr sz="2800" b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1pPr>
                      <a:lvl2pPr marL="742950" lvl="1" indent="-285750" algn="l" rtl="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–"/>
                        <a:defRPr sz="2400">
                          <a:solidFill>
                            <a:schemeClr val="tx1"/>
                          </a:solidFill>
                          <a:latin typeface="+mn-lt"/>
                          <a:ea typeface="+mn-ea"/>
                        </a:defRPr>
                      </a:lvl2pPr>
                      <a:lvl3pPr marL="1143000" lvl="2" indent="-228600" algn="l" rtl="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•"/>
                        <a:defRPr sz="2000">
                          <a:solidFill>
                            <a:schemeClr val="tx1"/>
                          </a:solidFill>
                          <a:latin typeface="+mn-lt"/>
                          <a:ea typeface="+mn-ea"/>
                        </a:defRPr>
                      </a:lvl3pPr>
                      <a:lvl4pPr marL="1600200" lvl="3" indent="-228600" algn="l" rtl="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–"/>
                        <a:defRPr sz="1800">
                          <a:solidFill>
                            <a:schemeClr val="tx1"/>
                          </a:solidFill>
                          <a:latin typeface="+mn-lt"/>
                          <a:ea typeface="+mn-ea"/>
                        </a:defRPr>
                      </a:lvl4pPr>
                      <a:lvl5pPr marL="2057400" lvl="4" indent="-228600" algn="l" rtl="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»"/>
                        <a:defRPr sz="1800">
                          <a:solidFill>
                            <a:schemeClr val="tx1"/>
                          </a:solidFill>
                          <a:latin typeface="+mn-lt"/>
                          <a:ea typeface="+mn-ea"/>
                        </a:defRPr>
                      </a:lvl5pPr>
                    </a:lstStyle>
                    <a:p>
                      <a:pPr marL="0" lvl="0" indent="0" eaLnBrk="1" hangingPunct="1">
                        <a:spcBef>
                          <a:spcPct val="0"/>
                        </a:spcBef>
                      </a:pPr>
                      <a:r>
                        <a:rPr lang="en-US" sz="1800">
                          <a:solidFill>
                            <a:srgbClr val="FF3300"/>
                          </a:solidFill>
                        </a:rPr>
                        <a:t>298</a:t>
                      </a:r>
                      <a:endParaRPr lang="en-US" sz="1800">
                        <a:solidFill>
                          <a:srgbClr val="FF3300"/>
                        </a:solidFill>
                      </a:endParaRPr>
                    </a:p>
                  </a:txBody>
                  <a:tcPr marT="45718" marB="45718">
                    <a:lnL w="12700" cap="flat" cmpd="sng">
                      <a:solidFill>
                        <a:srgbClr val="FFFFFF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FFFFFF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FFFFFF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FFFFFF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3F9FA"/>
                    </a:solidFill>
                  </a:tcPr>
                </a:tc>
                <a:tc>
                  <a:txBody>
                    <a:bodyPr vert="horz" wrap="square"/>
                    <a:lstStyle>
                      <a:lvl1pPr marL="342900" lvl="0" indent="-342900" algn="l" rtl="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•"/>
                        <a:defRPr sz="2800" b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1pPr>
                      <a:lvl2pPr marL="742950" lvl="1" indent="-285750" algn="l" rtl="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–"/>
                        <a:defRPr sz="2400">
                          <a:solidFill>
                            <a:schemeClr val="tx1"/>
                          </a:solidFill>
                          <a:latin typeface="+mn-lt"/>
                          <a:ea typeface="+mn-ea"/>
                        </a:defRPr>
                      </a:lvl2pPr>
                      <a:lvl3pPr marL="1143000" lvl="2" indent="-228600" algn="l" rtl="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•"/>
                        <a:defRPr sz="2000">
                          <a:solidFill>
                            <a:schemeClr val="tx1"/>
                          </a:solidFill>
                          <a:latin typeface="+mn-lt"/>
                          <a:ea typeface="+mn-ea"/>
                        </a:defRPr>
                      </a:lvl3pPr>
                      <a:lvl4pPr marL="1600200" lvl="3" indent="-228600" algn="l" rtl="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–"/>
                        <a:defRPr sz="1800">
                          <a:solidFill>
                            <a:schemeClr val="tx1"/>
                          </a:solidFill>
                          <a:latin typeface="+mn-lt"/>
                          <a:ea typeface="+mn-ea"/>
                        </a:defRPr>
                      </a:lvl4pPr>
                      <a:lvl5pPr marL="2057400" lvl="4" indent="-228600" algn="l" rtl="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»"/>
                        <a:defRPr sz="1800">
                          <a:solidFill>
                            <a:schemeClr val="tx1"/>
                          </a:solidFill>
                          <a:latin typeface="+mn-lt"/>
                          <a:ea typeface="+mn-ea"/>
                        </a:defRPr>
                      </a:lvl5pPr>
                    </a:lstStyle>
                    <a:p>
                      <a:pPr marL="0" lvl="0" indent="0" eaLnBrk="1" hangingPunct="1">
                        <a:spcBef>
                          <a:spcPct val="0"/>
                        </a:spcBef>
                      </a:pPr>
                      <a:r>
                        <a:rPr lang="en-US" sz="1800">
                          <a:solidFill>
                            <a:srgbClr val="000000"/>
                          </a:solidFill>
                        </a:rPr>
                        <a:t>40-150</a:t>
                      </a:r>
                      <a:endParaRPr lang="en-US" sz="1800">
                        <a:solidFill>
                          <a:srgbClr val="000000"/>
                        </a:solidFill>
                      </a:endParaRPr>
                    </a:p>
                  </a:txBody>
                  <a:tcPr marT="45718" marB="45718">
                    <a:lnL w="12700" cap="flat" cmpd="sng">
                      <a:solidFill>
                        <a:srgbClr val="FFFFFF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FFFFFF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FFFFFF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FFFFFF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3F9FA"/>
                    </a:solidFill>
                  </a:tcPr>
                </a:tc>
                <a:tc>
                  <a:txBody>
                    <a:bodyPr vert="horz" wrap="square"/>
                    <a:lstStyle>
                      <a:lvl1pPr marL="342900" lvl="0" indent="-342900" algn="l" rtl="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•"/>
                        <a:defRPr sz="2800" b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1pPr>
                      <a:lvl2pPr marL="742950" lvl="1" indent="-285750" algn="l" rtl="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–"/>
                        <a:defRPr sz="2400">
                          <a:solidFill>
                            <a:schemeClr val="tx1"/>
                          </a:solidFill>
                          <a:latin typeface="+mn-lt"/>
                          <a:ea typeface="+mn-ea"/>
                        </a:defRPr>
                      </a:lvl2pPr>
                      <a:lvl3pPr marL="1143000" lvl="2" indent="-228600" algn="l" rtl="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•"/>
                        <a:defRPr sz="2000">
                          <a:solidFill>
                            <a:schemeClr val="tx1"/>
                          </a:solidFill>
                          <a:latin typeface="+mn-lt"/>
                          <a:ea typeface="+mn-ea"/>
                        </a:defRPr>
                      </a:lvl3pPr>
                      <a:lvl4pPr marL="1600200" lvl="3" indent="-228600" algn="l" rtl="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–"/>
                        <a:defRPr sz="1800">
                          <a:solidFill>
                            <a:schemeClr val="tx1"/>
                          </a:solidFill>
                          <a:latin typeface="+mn-lt"/>
                          <a:ea typeface="+mn-ea"/>
                        </a:defRPr>
                      </a:lvl4pPr>
                      <a:lvl5pPr marL="2057400" lvl="4" indent="-228600" algn="l" rtl="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»"/>
                        <a:defRPr sz="1800">
                          <a:solidFill>
                            <a:schemeClr val="tx1"/>
                          </a:solidFill>
                          <a:latin typeface="+mn-lt"/>
                          <a:ea typeface="+mn-ea"/>
                        </a:defRPr>
                      </a:lvl5pPr>
                    </a:lstStyle>
                    <a:p>
                      <a:pPr marL="0" lvl="0" indent="0" eaLnBrk="1" hangingPunct="1">
                        <a:spcBef>
                          <a:spcPct val="0"/>
                        </a:spcBef>
                        <a:buNone/>
                      </a:pPr>
                      <a:r>
                        <a:rPr lang="en-US" altLang="zh-CN" sz="1800" u="sng">
                          <a:solidFill>
                            <a:srgbClr val="000000"/>
                          </a:solidFill>
                          <a:sym typeface="+mn-ea"/>
                        </a:rPr>
                        <a:t>u/L</a:t>
                      </a:r>
                      <a:endParaRPr lang="zh-CN" altLang="en-US" sz="1800" u="sng">
                        <a:solidFill>
                          <a:srgbClr val="000000"/>
                        </a:solidFill>
                        <a:sym typeface="+mn-ea"/>
                      </a:endParaRPr>
                    </a:p>
                    <a:p>
                      <a:pPr marL="0" lvl="0" indent="0" eaLnBrk="1" hangingPunct="1">
                        <a:spcBef>
                          <a:spcPct val="0"/>
                        </a:spcBef>
                        <a:buNone/>
                      </a:pPr>
                      <a:endParaRPr lang="zh-CN" altLang="en-US" sz="1800">
                        <a:solidFill>
                          <a:srgbClr val="000000"/>
                        </a:solidFill>
                      </a:endParaRPr>
                    </a:p>
                  </a:txBody>
                  <a:tcPr marT="45718" marB="45718">
                    <a:lnL w="12700" cap="flat" cmpd="sng">
                      <a:solidFill>
                        <a:srgbClr val="FFFFFF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FFFFFF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FFFFFF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FFFFFF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3F9FA"/>
                    </a:solidFill>
                  </a:tcPr>
                </a:tc>
              </a:tr>
              <a:tr h="518795">
                <a:tc>
                  <a:txBody>
                    <a:bodyPr vert="horz" wrap="square"/>
                    <a:lstStyle>
                      <a:lvl1pPr marL="342900" lvl="0" indent="-342900" algn="l" rtl="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•"/>
                        <a:defRPr sz="2800" b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1pPr>
                      <a:lvl2pPr marL="742950" lvl="1" indent="-285750" algn="l" rtl="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–"/>
                        <a:defRPr sz="2400">
                          <a:solidFill>
                            <a:schemeClr val="tx1"/>
                          </a:solidFill>
                          <a:latin typeface="+mn-lt"/>
                          <a:ea typeface="+mn-ea"/>
                        </a:defRPr>
                      </a:lvl2pPr>
                      <a:lvl3pPr marL="1143000" lvl="2" indent="-228600" algn="l" rtl="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•"/>
                        <a:defRPr sz="2000">
                          <a:solidFill>
                            <a:schemeClr val="tx1"/>
                          </a:solidFill>
                          <a:latin typeface="+mn-lt"/>
                          <a:ea typeface="+mn-ea"/>
                        </a:defRPr>
                      </a:lvl3pPr>
                      <a:lvl4pPr marL="1600200" lvl="3" indent="-228600" algn="l" rtl="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–"/>
                        <a:defRPr sz="1800">
                          <a:solidFill>
                            <a:schemeClr val="tx1"/>
                          </a:solidFill>
                          <a:latin typeface="+mn-lt"/>
                          <a:ea typeface="+mn-ea"/>
                        </a:defRPr>
                      </a:lvl4pPr>
                      <a:lvl5pPr marL="2057400" lvl="4" indent="-228600" algn="l" rtl="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»"/>
                        <a:defRPr sz="1800">
                          <a:solidFill>
                            <a:schemeClr val="tx1"/>
                          </a:solidFill>
                          <a:latin typeface="+mn-lt"/>
                          <a:ea typeface="+mn-ea"/>
                        </a:defRPr>
                      </a:lvl5pPr>
                    </a:lstStyle>
                    <a:p>
                      <a:pPr marL="0" lvl="0" indent="0" eaLnBrk="1" hangingPunct="1">
                        <a:spcBef>
                          <a:spcPct val="0"/>
                        </a:spcBef>
                      </a:pPr>
                      <a:endParaRPr lang="zh-CN" altLang="en-US" sz="1400">
                        <a:solidFill>
                          <a:srgbClr val="000000"/>
                        </a:solidFill>
                        <a:latin typeface="仿宋" panose="02010609060101010101" charset="-122"/>
                        <a:ea typeface="仿宋" panose="02010609060101010101" charset="-122"/>
                      </a:endParaRPr>
                    </a:p>
                  </a:txBody>
                  <a:tcPr marT="45718" marB="45718">
                    <a:lnL w="12700" cap="flat" cmpd="sng">
                      <a:solidFill>
                        <a:srgbClr val="FFFFFF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FFFFFF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FFFFFF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FFFFFF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7F3F4"/>
                    </a:solidFill>
                  </a:tcPr>
                </a:tc>
                <a:tc>
                  <a:txBody>
                    <a:bodyPr vert="horz" wrap="square"/>
                    <a:lstStyle>
                      <a:lvl1pPr marL="342900" lvl="0" indent="-342900" algn="l" rtl="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•"/>
                        <a:defRPr sz="2800" b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1pPr>
                      <a:lvl2pPr marL="742950" lvl="1" indent="-285750" algn="l" rtl="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–"/>
                        <a:defRPr sz="2400">
                          <a:solidFill>
                            <a:schemeClr val="tx1"/>
                          </a:solidFill>
                          <a:latin typeface="+mn-lt"/>
                          <a:ea typeface="+mn-ea"/>
                        </a:defRPr>
                      </a:lvl2pPr>
                      <a:lvl3pPr marL="1143000" lvl="2" indent="-228600" algn="l" rtl="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•"/>
                        <a:defRPr sz="2000">
                          <a:solidFill>
                            <a:schemeClr val="tx1"/>
                          </a:solidFill>
                          <a:latin typeface="+mn-lt"/>
                          <a:ea typeface="+mn-ea"/>
                        </a:defRPr>
                      </a:lvl3pPr>
                      <a:lvl4pPr marL="1600200" lvl="3" indent="-228600" algn="l" rtl="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–"/>
                        <a:defRPr sz="1800">
                          <a:solidFill>
                            <a:schemeClr val="tx1"/>
                          </a:solidFill>
                          <a:latin typeface="+mn-lt"/>
                          <a:ea typeface="+mn-ea"/>
                        </a:defRPr>
                      </a:lvl4pPr>
                      <a:lvl5pPr marL="2057400" lvl="4" indent="-228600" algn="l" rtl="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»"/>
                        <a:defRPr sz="1800">
                          <a:solidFill>
                            <a:schemeClr val="tx1"/>
                          </a:solidFill>
                          <a:latin typeface="+mn-lt"/>
                          <a:ea typeface="+mn-ea"/>
                        </a:defRPr>
                      </a:lvl5pPr>
                    </a:lstStyle>
                    <a:p>
                      <a:pPr marL="0" lvl="0" indent="0" eaLnBrk="1" hangingPunct="1">
                        <a:spcBef>
                          <a:spcPct val="0"/>
                        </a:spcBef>
                        <a:buNone/>
                      </a:pPr>
                      <a:endParaRPr lang="en-US" sz="1800">
                        <a:solidFill>
                          <a:srgbClr val="FF3300"/>
                        </a:solidFill>
                      </a:endParaRPr>
                    </a:p>
                  </a:txBody>
                  <a:tcPr marT="45718" marB="45718">
                    <a:lnL w="12700" cap="flat" cmpd="sng">
                      <a:solidFill>
                        <a:srgbClr val="FFFFFF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FFFFFF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FFFFFF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FFFFFF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7F3F4"/>
                    </a:solidFill>
                  </a:tcPr>
                </a:tc>
                <a:tc>
                  <a:txBody>
                    <a:bodyPr vert="horz" wrap="square"/>
                    <a:lstStyle>
                      <a:lvl1pPr marL="342900" lvl="0" indent="-342900" algn="l" rtl="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•"/>
                        <a:defRPr sz="2800" b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1pPr>
                      <a:lvl2pPr marL="742950" lvl="1" indent="-285750" algn="l" rtl="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–"/>
                        <a:defRPr sz="2400">
                          <a:solidFill>
                            <a:schemeClr val="tx1"/>
                          </a:solidFill>
                          <a:latin typeface="+mn-lt"/>
                          <a:ea typeface="+mn-ea"/>
                        </a:defRPr>
                      </a:lvl2pPr>
                      <a:lvl3pPr marL="1143000" lvl="2" indent="-228600" algn="l" rtl="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•"/>
                        <a:defRPr sz="2000">
                          <a:solidFill>
                            <a:schemeClr val="tx1"/>
                          </a:solidFill>
                          <a:latin typeface="+mn-lt"/>
                          <a:ea typeface="+mn-ea"/>
                        </a:defRPr>
                      </a:lvl3pPr>
                      <a:lvl4pPr marL="1600200" lvl="3" indent="-228600" algn="l" rtl="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–"/>
                        <a:defRPr sz="1800">
                          <a:solidFill>
                            <a:schemeClr val="tx1"/>
                          </a:solidFill>
                          <a:latin typeface="+mn-lt"/>
                          <a:ea typeface="+mn-ea"/>
                        </a:defRPr>
                      </a:lvl4pPr>
                      <a:lvl5pPr marL="2057400" lvl="4" indent="-228600" algn="l" rtl="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»"/>
                        <a:defRPr sz="1800">
                          <a:solidFill>
                            <a:schemeClr val="tx1"/>
                          </a:solidFill>
                          <a:latin typeface="+mn-lt"/>
                          <a:ea typeface="+mn-ea"/>
                        </a:defRPr>
                      </a:lvl5pPr>
                    </a:lstStyle>
                    <a:p>
                      <a:pPr marL="0" lvl="0" indent="0" eaLnBrk="1" hangingPunct="1">
                        <a:spcBef>
                          <a:spcPct val="0"/>
                        </a:spcBef>
                      </a:pPr>
                      <a:endParaRPr lang="en-US" sz="1800">
                        <a:solidFill>
                          <a:srgbClr val="000000"/>
                        </a:solidFill>
                      </a:endParaRPr>
                    </a:p>
                  </a:txBody>
                  <a:tcPr marT="45718" marB="45718">
                    <a:lnL w="12700" cap="flat" cmpd="sng">
                      <a:solidFill>
                        <a:srgbClr val="FFFFFF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FFFFFF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FFFFFF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FFFFFF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7F3F4"/>
                    </a:solidFill>
                  </a:tcPr>
                </a:tc>
                <a:tc>
                  <a:txBody>
                    <a:bodyPr vert="horz" wrap="square"/>
                    <a:lstStyle>
                      <a:lvl1pPr marL="342900" lvl="0" indent="-342900" algn="l" rtl="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•"/>
                        <a:defRPr sz="2800" b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1pPr>
                      <a:lvl2pPr marL="742950" lvl="1" indent="-285750" algn="l" rtl="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–"/>
                        <a:defRPr sz="2400">
                          <a:solidFill>
                            <a:schemeClr val="tx1"/>
                          </a:solidFill>
                          <a:latin typeface="+mn-lt"/>
                          <a:ea typeface="+mn-ea"/>
                        </a:defRPr>
                      </a:lvl2pPr>
                      <a:lvl3pPr marL="1143000" lvl="2" indent="-228600" algn="l" rtl="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•"/>
                        <a:defRPr sz="2000">
                          <a:solidFill>
                            <a:schemeClr val="tx1"/>
                          </a:solidFill>
                          <a:latin typeface="+mn-lt"/>
                          <a:ea typeface="+mn-ea"/>
                        </a:defRPr>
                      </a:lvl3pPr>
                      <a:lvl4pPr marL="1600200" lvl="3" indent="-228600" algn="l" rtl="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–"/>
                        <a:defRPr sz="1800">
                          <a:solidFill>
                            <a:schemeClr val="tx1"/>
                          </a:solidFill>
                          <a:latin typeface="+mn-lt"/>
                          <a:ea typeface="+mn-ea"/>
                        </a:defRPr>
                      </a:lvl4pPr>
                      <a:lvl5pPr marL="2057400" lvl="4" indent="-228600" algn="l" rtl="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»"/>
                        <a:defRPr sz="1800">
                          <a:solidFill>
                            <a:schemeClr val="tx1"/>
                          </a:solidFill>
                          <a:latin typeface="+mn-lt"/>
                          <a:ea typeface="+mn-ea"/>
                        </a:defRPr>
                      </a:lvl5pPr>
                    </a:lstStyle>
                    <a:p>
                      <a:pPr marL="0" lvl="0" indent="0" eaLnBrk="1" hangingPunct="1">
                        <a:spcBef>
                          <a:spcPct val="0"/>
                        </a:spcBef>
                      </a:pPr>
                      <a:endParaRPr lang="zh-CN" altLang="en-US" sz="1800">
                        <a:solidFill>
                          <a:srgbClr val="000000"/>
                        </a:solidFill>
                      </a:endParaRPr>
                    </a:p>
                  </a:txBody>
                  <a:tcPr marT="45718" marB="45718">
                    <a:lnL w="12700" cap="flat" cmpd="sng">
                      <a:solidFill>
                        <a:srgbClr val="FFFFFF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FFFFFF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FFFFFF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FFFFFF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7F3F4"/>
                    </a:solidFill>
                  </a:tcPr>
                </a:tc>
              </a:tr>
              <a:tr h="520065">
                <a:tc>
                  <a:txBody>
                    <a:bodyPr vert="horz" wrap="square"/>
                    <a:lstStyle>
                      <a:lvl1pPr marL="342900" lvl="0" indent="-342900" algn="l" rtl="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•"/>
                        <a:defRPr sz="2800" b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1pPr>
                      <a:lvl2pPr marL="742950" lvl="1" indent="-285750" algn="l" rtl="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–"/>
                        <a:defRPr sz="2400">
                          <a:solidFill>
                            <a:schemeClr val="tx1"/>
                          </a:solidFill>
                          <a:latin typeface="+mn-lt"/>
                          <a:ea typeface="+mn-ea"/>
                        </a:defRPr>
                      </a:lvl2pPr>
                      <a:lvl3pPr marL="1143000" lvl="2" indent="-228600" algn="l" rtl="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•"/>
                        <a:defRPr sz="2000">
                          <a:solidFill>
                            <a:schemeClr val="tx1"/>
                          </a:solidFill>
                          <a:latin typeface="+mn-lt"/>
                          <a:ea typeface="+mn-ea"/>
                        </a:defRPr>
                      </a:lvl3pPr>
                      <a:lvl4pPr marL="1600200" lvl="3" indent="-228600" algn="l" rtl="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–"/>
                        <a:defRPr sz="1800">
                          <a:solidFill>
                            <a:schemeClr val="tx1"/>
                          </a:solidFill>
                          <a:latin typeface="+mn-lt"/>
                          <a:ea typeface="+mn-ea"/>
                        </a:defRPr>
                      </a:lvl4pPr>
                      <a:lvl5pPr marL="2057400" lvl="4" indent="-228600" algn="l" rtl="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»"/>
                        <a:defRPr sz="1800">
                          <a:solidFill>
                            <a:schemeClr val="tx1"/>
                          </a:solidFill>
                          <a:latin typeface="+mn-lt"/>
                          <a:ea typeface="+mn-ea"/>
                        </a:defRPr>
                      </a:lvl5pPr>
                    </a:lstStyle>
                    <a:p>
                      <a:pPr marL="0" lvl="0" indent="0" eaLnBrk="1" hangingPunct="1">
                        <a:spcBef>
                          <a:spcPct val="0"/>
                        </a:spcBef>
                      </a:pPr>
                      <a:endParaRPr lang="zh-CN" altLang="en-US" sz="1400">
                        <a:solidFill>
                          <a:srgbClr val="000000"/>
                        </a:solidFill>
                        <a:latin typeface="仿宋" panose="02010609060101010101" charset="-122"/>
                        <a:ea typeface="仿宋" panose="02010609060101010101" charset="-122"/>
                      </a:endParaRPr>
                    </a:p>
                  </a:txBody>
                  <a:tcPr marT="45718" marB="45718">
                    <a:lnL w="12700" cap="flat" cmpd="sng">
                      <a:solidFill>
                        <a:srgbClr val="FFFFFF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FFFFFF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FFFFFF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FFFFFF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3F9FA"/>
                    </a:solidFill>
                  </a:tcPr>
                </a:tc>
                <a:tc>
                  <a:txBody>
                    <a:bodyPr vert="horz" wrap="square"/>
                    <a:lstStyle>
                      <a:lvl1pPr marL="342900" lvl="0" indent="-342900" algn="l" rtl="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•"/>
                        <a:defRPr sz="2800" b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1pPr>
                      <a:lvl2pPr marL="742950" lvl="1" indent="-285750" algn="l" rtl="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–"/>
                        <a:defRPr sz="2400">
                          <a:solidFill>
                            <a:schemeClr val="tx1"/>
                          </a:solidFill>
                          <a:latin typeface="+mn-lt"/>
                          <a:ea typeface="+mn-ea"/>
                        </a:defRPr>
                      </a:lvl2pPr>
                      <a:lvl3pPr marL="1143000" lvl="2" indent="-228600" algn="l" rtl="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•"/>
                        <a:defRPr sz="2000">
                          <a:solidFill>
                            <a:schemeClr val="tx1"/>
                          </a:solidFill>
                          <a:latin typeface="+mn-lt"/>
                          <a:ea typeface="+mn-ea"/>
                        </a:defRPr>
                      </a:lvl3pPr>
                      <a:lvl4pPr marL="1600200" lvl="3" indent="-228600" algn="l" rtl="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–"/>
                        <a:defRPr sz="1800">
                          <a:solidFill>
                            <a:schemeClr val="tx1"/>
                          </a:solidFill>
                          <a:latin typeface="+mn-lt"/>
                          <a:ea typeface="+mn-ea"/>
                        </a:defRPr>
                      </a:lvl4pPr>
                      <a:lvl5pPr marL="2057400" lvl="4" indent="-228600" algn="l" rtl="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»"/>
                        <a:defRPr sz="1800">
                          <a:solidFill>
                            <a:schemeClr val="tx1"/>
                          </a:solidFill>
                          <a:latin typeface="+mn-lt"/>
                          <a:ea typeface="+mn-ea"/>
                        </a:defRPr>
                      </a:lvl5pPr>
                    </a:lstStyle>
                    <a:p>
                      <a:pPr marL="0" lvl="0" indent="0" eaLnBrk="1" hangingPunct="1">
                        <a:spcBef>
                          <a:spcPct val="0"/>
                        </a:spcBef>
                      </a:pPr>
                      <a:endParaRPr lang="en-US" sz="1800">
                        <a:solidFill>
                          <a:srgbClr val="FF3300"/>
                        </a:solidFill>
                      </a:endParaRPr>
                    </a:p>
                  </a:txBody>
                  <a:tcPr marT="45718" marB="45718">
                    <a:lnL w="12700" cap="flat" cmpd="sng">
                      <a:solidFill>
                        <a:srgbClr val="FFFFFF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FFFFFF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FFFFFF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FFFFFF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3F9FA"/>
                    </a:solidFill>
                  </a:tcPr>
                </a:tc>
                <a:tc>
                  <a:txBody>
                    <a:bodyPr vert="horz" wrap="square"/>
                    <a:lstStyle>
                      <a:lvl1pPr marL="342900" lvl="0" indent="-342900" algn="l" rtl="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•"/>
                        <a:defRPr sz="2800" b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1pPr>
                      <a:lvl2pPr marL="742950" lvl="1" indent="-285750" algn="l" rtl="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–"/>
                        <a:defRPr sz="2400">
                          <a:solidFill>
                            <a:schemeClr val="tx1"/>
                          </a:solidFill>
                          <a:latin typeface="+mn-lt"/>
                          <a:ea typeface="+mn-ea"/>
                        </a:defRPr>
                      </a:lvl2pPr>
                      <a:lvl3pPr marL="1143000" lvl="2" indent="-228600" algn="l" rtl="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•"/>
                        <a:defRPr sz="2000">
                          <a:solidFill>
                            <a:schemeClr val="tx1"/>
                          </a:solidFill>
                          <a:latin typeface="+mn-lt"/>
                          <a:ea typeface="+mn-ea"/>
                        </a:defRPr>
                      </a:lvl3pPr>
                      <a:lvl4pPr marL="1600200" lvl="3" indent="-228600" algn="l" rtl="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–"/>
                        <a:defRPr sz="1800">
                          <a:solidFill>
                            <a:schemeClr val="tx1"/>
                          </a:solidFill>
                          <a:latin typeface="+mn-lt"/>
                          <a:ea typeface="+mn-ea"/>
                        </a:defRPr>
                      </a:lvl4pPr>
                      <a:lvl5pPr marL="2057400" lvl="4" indent="-228600" algn="l" rtl="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»"/>
                        <a:defRPr sz="1800">
                          <a:solidFill>
                            <a:schemeClr val="tx1"/>
                          </a:solidFill>
                          <a:latin typeface="+mn-lt"/>
                          <a:ea typeface="+mn-ea"/>
                        </a:defRPr>
                      </a:lvl5pPr>
                    </a:lstStyle>
                    <a:p>
                      <a:pPr marL="0" lvl="0" indent="0" eaLnBrk="1" hangingPunct="1">
                        <a:spcBef>
                          <a:spcPct val="0"/>
                        </a:spcBef>
                      </a:pPr>
                      <a:endParaRPr lang="en-US" sz="1800">
                        <a:solidFill>
                          <a:srgbClr val="000000"/>
                        </a:solidFill>
                      </a:endParaRPr>
                    </a:p>
                  </a:txBody>
                  <a:tcPr marT="45718" marB="45718">
                    <a:lnL w="12700" cap="flat" cmpd="sng">
                      <a:solidFill>
                        <a:srgbClr val="FFFFFF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FFFFFF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FFFFFF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FFFFFF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3F9FA"/>
                    </a:solidFill>
                  </a:tcPr>
                </a:tc>
                <a:tc>
                  <a:txBody>
                    <a:bodyPr vert="horz" wrap="square"/>
                    <a:lstStyle>
                      <a:lvl1pPr marL="342900" lvl="0" indent="-342900" algn="l" rtl="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•"/>
                        <a:defRPr sz="2800" b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1pPr>
                      <a:lvl2pPr marL="742950" lvl="1" indent="-285750" algn="l" rtl="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–"/>
                        <a:defRPr sz="2400">
                          <a:solidFill>
                            <a:schemeClr val="tx1"/>
                          </a:solidFill>
                          <a:latin typeface="+mn-lt"/>
                          <a:ea typeface="+mn-ea"/>
                        </a:defRPr>
                      </a:lvl2pPr>
                      <a:lvl3pPr marL="1143000" lvl="2" indent="-228600" algn="l" rtl="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•"/>
                        <a:defRPr sz="2000">
                          <a:solidFill>
                            <a:schemeClr val="tx1"/>
                          </a:solidFill>
                          <a:latin typeface="+mn-lt"/>
                          <a:ea typeface="+mn-ea"/>
                        </a:defRPr>
                      </a:lvl3pPr>
                      <a:lvl4pPr marL="1600200" lvl="3" indent="-228600" algn="l" rtl="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–"/>
                        <a:defRPr sz="1800">
                          <a:solidFill>
                            <a:schemeClr val="tx1"/>
                          </a:solidFill>
                          <a:latin typeface="+mn-lt"/>
                          <a:ea typeface="+mn-ea"/>
                        </a:defRPr>
                      </a:lvl4pPr>
                      <a:lvl5pPr marL="2057400" lvl="4" indent="-228600" algn="l" rtl="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»"/>
                        <a:defRPr sz="1800">
                          <a:solidFill>
                            <a:schemeClr val="tx1"/>
                          </a:solidFill>
                          <a:latin typeface="+mn-lt"/>
                          <a:ea typeface="+mn-ea"/>
                        </a:defRPr>
                      </a:lvl5pPr>
                    </a:lstStyle>
                    <a:p>
                      <a:pPr marL="0" lvl="0" indent="0" eaLnBrk="1" hangingPunct="1">
                        <a:spcBef>
                          <a:spcPct val="0"/>
                        </a:spcBef>
                      </a:pPr>
                      <a:endParaRPr lang="zh-CN" altLang="en-US" sz="1800">
                        <a:solidFill>
                          <a:srgbClr val="000000"/>
                        </a:solidFill>
                      </a:endParaRPr>
                    </a:p>
                  </a:txBody>
                  <a:tcPr marT="45718" marB="45718">
                    <a:lnL w="12700" cap="flat" cmpd="sng">
                      <a:solidFill>
                        <a:srgbClr val="FFFFFF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FFFFFF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FFFFFF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FFFFFF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3F9FA"/>
                    </a:solidFill>
                  </a:tcPr>
                </a:tc>
              </a:tr>
              <a:tr h="518795">
                <a:tc>
                  <a:txBody>
                    <a:bodyPr vert="horz" wrap="square"/>
                    <a:lstStyle>
                      <a:lvl1pPr marL="342900" lvl="0" indent="-342900" algn="l" rtl="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•"/>
                        <a:defRPr sz="2800" b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1pPr>
                      <a:lvl2pPr marL="742950" lvl="1" indent="-285750" algn="l" rtl="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–"/>
                        <a:defRPr sz="2400">
                          <a:solidFill>
                            <a:schemeClr val="tx1"/>
                          </a:solidFill>
                          <a:latin typeface="+mn-lt"/>
                          <a:ea typeface="+mn-ea"/>
                        </a:defRPr>
                      </a:lvl2pPr>
                      <a:lvl3pPr marL="1143000" lvl="2" indent="-228600" algn="l" rtl="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•"/>
                        <a:defRPr sz="2000">
                          <a:solidFill>
                            <a:schemeClr val="tx1"/>
                          </a:solidFill>
                          <a:latin typeface="+mn-lt"/>
                          <a:ea typeface="+mn-ea"/>
                        </a:defRPr>
                      </a:lvl3pPr>
                      <a:lvl4pPr marL="1600200" lvl="3" indent="-228600" algn="l" rtl="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–"/>
                        <a:defRPr sz="1800">
                          <a:solidFill>
                            <a:schemeClr val="tx1"/>
                          </a:solidFill>
                          <a:latin typeface="+mn-lt"/>
                          <a:ea typeface="+mn-ea"/>
                        </a:defRPr>
                      </a:lvl4pPr>
                      <a:lvl5pPr marL="2057400" lvl="4" indent="-228600" algn="l" rtl="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»"/>
                        <a:defRPr sz="1800">
                          <a:solidFill>
                            <a:schemeClr val="tx1"/>
                          </a:solidFill>
                          <a:latin typeface="+mn-lt"/>
                          <a:ea typeface="+mn-ea"/>
                        </a:defRPr>
                      </a:lvl5pPr>
                    </a:lstStyle>
                    <a:p>
                      <a:pPr marL="0" lvl="0" indent="0" eaLnBrk="1" hangingPunct="1">
                        <a:spcBef>
                          <a:spcPct val="0"/>
                        </a:spcBef>
                      </a:pPr>
                      <a:endParaRPr lang="zh-CN" altLang="en-US" sz="1400">
                        <a:solidFill>
                          <a:srgbClr val="000000"/>
                        </a:solidFill>
                        <a:latin typeface="仿宋" panose="02010609060101010101" charset="-122"/>
                        <a:ea typeface="仿宋" panose="02010609060101010101" charset="-122"/>
                      </a:endParaRPr>
                    </a:p>
                  </a:txBody>
                  <a:tcPr marT="45718" marB="45718">
                    <a:lnL w="12700" cap="flat" cmpd="sng">
                      <a:solidFill>
                        <a:srgbClr val="FFFFFF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FFFFFF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FFFFFF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FFFFFF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7F3F4"/>
                    </a:solidFill>
                  </a:tcPr>
                </a:tc>
                <a:tc>
                  <a:txBody>
                    <a:bodyPr vert="horz" wrap="square"/>
                    <a:lstStyle>
                      <a:lvl1pPr marL="342900" lvl="0" indent="-342900" algn="l" rtl="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•"/>
                        <a:defRPr sz="2800" b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1pPr>
                      <a:lvl2pPr marL="742950" lvl="1" indent="-285750" algn="l" rtl="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–"/>
                        <a:defRPr sz="2400">
                          <a:solidFill>
                            <a:schemeClr val="tx1"/>
                          </a:solidFill>
                          <a:latin typeface="+mn-lt"/>
                          <a:ea typeface="+mn-ea"/>
                        </a:defRPr>
                      </a:lvl2pPr>
                      <a:lvl3pPr marL="1143000" lvl="2" indent="-228600" algn="l" rtl="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•"/>
                        <a:defRPr sz="2000">
                          <a:solidFill>
                            <a:schemeClr val="tx1"/>
                          </a:solidFill>
                          <a:latin typeface="+mn-lt"/>
                          <a:ea typeface="+mn-ea"/>
                        </a:defRPr>
                      </a:lvl3pPr>
                      <a:lvl4pPr marL="1600200" lvl="3" indent="-228600" algn="l" rtl="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–"/>
                        <a:defRPr sz="1800">
                          <a:solidFill>
                            <a:schemeClr val="tx1"/>
                          </a:solidFill>
                          <a:latin typeface="+mn-lt"/>
                          <a:ea typeface="+mn-ea"/>
                        </a:defRPr>
                      </a:lvl4pPr>
                      <a:lvl5pPr marL="2057400" lvl="4" indent="-228600" algn="l" rtl="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»"/>
                        <a:defRPr sz="1800">
                          <a:solidFill>
                            <a:schemeClr val="tx1"/>
                          </a:solidFill>
                          <a:latin typeface="+mn-lt"/>
                          <a:ea typeface="+mn-ea"/>
                        </a:defRPr>
                      </a:lvl5pPr>
                    </a:lstStyle>
                    <a:p>
                      <a:pPr marL="0" lvl="0" indent="0" eaLnBrk="1" hangingPunct="1">
                        <a:spcBef>
                          <a:spcPct val="0"/>
                        </a:spcBef>
                      </a:pPr>
                      <a:endParaRPr lang="en-US" sz="1800">
                        <a:solidFill>
                          <a:srgbClr val="FF3300"/>
                        </a:solidFill>
                      </a:endParaRPr>
                    </a:p>
                  </a:txBody>
                  <a:tcPr marT="45718" marB="45718">
                    <a:lnL w="12700" cap="flat" cmpd="sng">
                      <a:solidFill>
                        <a:srgbClr val="FFFFFF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FFFFFF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FFFFFF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FFFFFF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7F3F4"/>
                    </a:solidFill>
                  </a:tcPr>
                </a:tc>
                <a:tc>
                  <a:txBody>
                    <a:bodyPr vert="horz" wrap="square"/>
                    <a:lstStyle>
                      <a:lvl1pPr marL="342900" lvl="0" indent="-342900" algn="l" rtl="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•"/>
                        <a:defRPr sz="2800" b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1pPr>
                      <a:lvl2pPr marL="742950" lvl="1" indent="-285750" algn="l" rtl="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–"/>
                        <a:defRPr sz="2400">
                          <a:solidFill>
                            <a:schemeClr val="tx1"/>
                          </a:solidFill>
                          <a:latin typeface="+mn-lt"/>
                          <a:ea typeface="+mn-ea"/>
                        </a:defRPr>
                      </a:lvl2pPr>
                      <a:lvl3pPr marL="1143000" lvl="2" indent="-228600" algn="l" rtl="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•"/>
                        <a:defRPr sz="2000">
                          <a:solidFill>
                            <a:schemeClr val="tx1"/>
                          </a:solidFill>
                          <a:latin typeface="+mn-lt"/>
                          <a:ea typeface="+mn-ea"/>
                        </a:defRPr>
                      </a:lvl3pPr>
                      <a:lvl4pPr marL="1600200" lvl="3" indent="-228600" algn="l" rtl="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–"/>
                        <a:defRPr sz="1800">
                          <a:solidFill>
                            <a:schemeClr val="tx1"/>
                          </a:solidFill>
                          <a:latin typeface="+mn-lt"/>
                          <a:ea typeface="+mn-ea"/>
                        </a:defRPr>
                      </a:lvl4pPr>
                      <a:lvl5pPr marL="2057400" lvl="4" indent="-228600" algn="l" rtl="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»"/>
                        <a:defRPr sz="1800">
                          <a:solidFill>
                            <a:schemeClr val="tx1"/>
                          </a:solidFill>
                          <a:latin typeface="+mn-lt"/>
                          <a:ea typeface="+mn-ea"/>
                        </a:defRPr>
                      </a:lvl5pPr>
                    </a:lstStyle>
                    <a:p>
                      <a:pPr marL="0" lvl="0" indent="0" eaLnBrk="1" hangingPunct="1">
                        <a:spcBef>
                          <a:spcPct val="0"/>
                        </a:spcBef>
                      </a:pPr>
                      <a:endParaRPr lang="en-US" sz="1800">
                        <a:solidFill>
                          <a:srgbClr val="000000"/>
                        </a:solidFill>
                      </a:endParaRPr>
                    </a:p>
                  </a:txBody>
                  <a:tcPr marT="45718" marB="45718">
                    <a:lnL w="12700" cap="flat" cmpd="sng">
                      <a:solidFill>
                        <a:srgbClr val="FFFFFF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FFFFFF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FFFFFF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FFFFFF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7F3F4"/>
                    </a:solidFill>
                  </a:tcPr>
                </a:tc>
                <a:tc>
                  <a:txBody>
                    <a:bodyPr vert="horz" wrap="square"/>
                    <a:lstStyle>
                      <a:lvl1pPr marL="342900" lvl="0" indent="-342900" algn="l" rtl="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•"/>
                        <a:defRPr sz="2800" b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1pPr>
                      <a:lvl2pPr marL="742950" lvl="1" indent="-285750" algn="l" rtl="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–"/>
                        <a:defRPr sz="2400">
                          <a:solidFill>
                            <a:schemeClr val="tx1"/>
                          </a:solidFill>
                          <a:latin typeface="+mn-lt"/>
                          <a:ea typeface="+mn-ea"/>
                        </a:defRPr>
                      </a:lvl2pPr>
                      <a:lvl3pPr marL="1143000" lvl="2" indent="-228600" algn="l" rtl="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•"/>
                        <a:defRPr sz="2000">
                          <a:solidFill>
                            <a:schemeClr val="tx1"/>
                          </a:solidFill>
                          <a:latin typeface="+mn-lt"/>
                          <a:ea typeface="+mn-ea"/>
                        </a:defRPr>
                      </a:lvl3pPr>
                      <a:lvl4pPr marL="1600200" lvl="3" indent="-228600" algn="l" rtl="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–"/>
                        <a:defRPr sz="1800">
                          <a:solidFill>
                            <a:schemeClr val="tx1"/>
                          </a:solidFill>
                          <a:latin typeface="+mn-lt"/>
                          <a:ea typeface="+mn-ea"/>
                        </a:defRPr>
                      </a:lvl4pPr>
                      <a:lvl5pPr marL="2057400" lvl="4" indent="-228600" algn="l" rtl="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»"/>
                        <a:defRPr sz="1800">
                          <a:solidFill>
                            <a:schemeClr val="tx1"/>
                          </a:solidFill>
                          <a:latin typeface="+mn-lt"/>
                          <a:ea typeface="+mn-ea"/>
                        </a:defRPr>
                      </a:lvl5pPr>
                    </a:lstStyle>
                    <a:p>
                      <a:pPr marL="0" lvl="0" indent="0" eaLnBrk="1" hangingPunct="1">
                        <a:spcBef>
                          <a:spcPct val="0"/>
                        </a:spcBef>
                      </a:pPr>
                      <a:endParaRPr lang="zh-CN" altLang="en-US" sz="1800">
                        <a:solidFill>
                          <a:srgbClr val="000000"/>
                        </a:solidFill>
                      </a:endParaRPr>
                    </a:p>
                  </a:txBody>
                  <a:tcPr marT="45718" marB="45718">
                    <a:lnL w="12700" cap="flat" cmpd="sng">
                      <a:solidFill>
                        <a:srgbClr val="FFFFFF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FFFFFF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FFFFFF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FFFFFF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7F3F4"/>
                    </a:solidFill>
                  </a:tcPr>
                </a:tc>
              </a:tr>
              <a:tr h="519430">
                <a:tc>
                  <a:txBody>
                    <a:bodyPr vert="horz" wrap="square"/>
                    <a:lstStyle>
                      <a:lvl1pPr marL="342900" lvl="0" indent="-342900" algn="l" rtl="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•"/>
                        <a:defRPr sz="2800" b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1pPr>
                      <a:lvl2pPr marL="742950" lvl="1" indent="-285750" algn="l" rtl="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–"/>
                        <a:defRPr sz="2400">
                          <a:solidFill>
                            <a:schemeClr val="tx1"/>
                          </a:solidFill>
                          <a:latin typeface="+mn-lt"/>
                          <a:ea typeface="+mn-ea"/>
                        </a:defRPr>
                      </a:lvl2pPr>
                      <a:lvl3pPr marL="1143000" lvl="2" indent="-228600" algn="l" rtl="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•"/>
                        <a:defRPr sz="2000">
                          <a:solidFill>
                            <a:schemeClr val="tx1"/>
                          </a:solidFill>
                          <a:latin typeface="+mn-lt"/>
                          <a:ea typeface="+mn-ea"/>
                        </a:defRPr>
                      </a:lvl3pPr>
                      <a:lvl4pPr marL="1600200" lvl="3" indent="-228600" algn="l" rtl="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–"/>
                        <a:defRPr sz="1800">
                          <a:solidFill>
                            <a:schemeClr val="tx1"/>
                          </a:solidFill>
                          <a:latin typeface="+mn-lt"/>
                          <a:ea typeface="+mn-ea"/>
                        </a:defRPr>
                      </a:lvl4pPr>
                      <a:lvl5pPr marL="2057400" lvl="4" indent="-228600" algn="l" rtl="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»"/>
                        <a:defRPr sz="1800">
                          <a:solidFill>
                            <a:schemeClr val="tx1"/>
                          </a:solidFill>
                          <a:latin typeface="+mn-lt"/>
                          <a:ea typeface="+mn-ea"/>
                        </a:defRPr>
                      </a:lvl5pPr>
                    </a:lstStyle>
                    <a:p>
                      <a:pPr marL="0" lvl="0" indent="0" eaLnBrk="1" hangingPunct="1">
                        <a:spcBef>
                          <a:spcPct val="0"/>
                        </a:spcBef>
                      </a:pPr>
                      <a:endParaRPr lang="zh-CN" altLang="en-US" sz="1400">
                        <a:solidFill>
                          <a:srgbClr val="000000"/>
                        </a:solidFill>
                        <a:latin typeface="仿宋" panose="02010609060101010101" charset="-122"/>
                        <a:ea typeface="仿宋" panose="02010609060101010101" charset="-122"/>
                      </a:endParaRPr>
                    </a:p>
                  </a:txBody>
                  <a:tcPr marT="45718" marB="45718">
                    <a:lnL w="12700" cap="flat" cmpd="sng">
                      <a:solidFill>
                        <a:srgbClr val="FFFFFF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FFFFFF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FFFFFF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FFFFFF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3F9FA"/>
                    </a:solidFill>
                  </a:tcPr>
                </a:tc>
                <a:tc>
                  <a:txBody>
                    <a:bodyPr vert="horz" wrap="square"/>
                    <a:lstStyle>
                      <a:lvl1pPr marL="342900" lvl="0" indent="-342900" algn="l" rtl="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•"/>
                        <a:defRPr sz="2800" b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1pPr>
                      <a:lvl2pPr marL="742950" lvl="1" indent="-285750" algn="l" rtl="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–"/>
                        <a:defRPr sz="2400">
                          <a:solidFill>
                            <a:schemeClr val="tx1"/>
                          </a:solidFill>
                          <a:latin typeface="+mn-lt"/>
                          <a:ea typeface="+mn-ea"/>
                        </a:defRPr>
                      </a:lvl2pPr>
                      <a:lvl3pPr marL="1143000" lvl="2" indent="-228600" algn="l" rtl="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•"/>
                        <a:defRPr sz="2000">
                          <a:solidFill>
                            <a:schemeClr val="tx1"/>
                          </a:solidFill>
                          <a:latin typeface="+mn-lt"/>
                          <a:ea typeface="+mn-ea"/>
                        </a:defRPr>
                      </a:lvl3pPr>
                      <a:lvl4pPr marL="1600200" lvl="3" indent="-228600" algn="l" rtl="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–"/>
                        <a:defRPr sz="1800">
                          <a:solidFill>
                            <a:schemeClr val="tx1"/>
                          </a:solidFill>
                          <a:latin typeface="+mn-lt"/>
                          <a:ea typeface="+mn-ea"/>
                        </a:defRPr>
                      </a:lvl4pPr>
                      <a:lvl5pPr marL="2057400" lvl="4" indent="-228600" algn="l" rtl="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»"/>
                        <a:defRPr sz="1800">
                          <a:solidFill>
                            <a:schemeClr val="tx1"/>
                          </a:solidFill>
                          <a:latin typeface="+mn-lt"/>
                          <a:ea typeface="+mn-ea"/>
                        </a:defRPr>
                      </a:lvl5pPr>
                    </a:lstStyle>
                    <a:p>
                      <a:pPr marL="0" lvl="0" indent="0" eaLnBrk="1" hangingPunct="1">
                        <a:spcBef>
                          <a:spcPct val="0"/>
                        </a:spcBef>
                      </a:pPr>
                      <a:endParaRPr lang="zh-CN" altLang="en-US" sz="1800">
                        <a:solidFill>
                          <a:srgbClr val="FF3300"/>
                        </a:solidFill>
                      </a:endParaRPr>
                    </a:p>
                  </a:txBody>
                  <a:tcPr marT="45718" marB="45718">
                    <a:lnL w="12700" cap="flat" cmpd="sng">
                      <a:solidFill>
                        <a:srgbClr val="FFFFFF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FFFFFF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FFFFFF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FFFFFF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3F9FA"/>
                    </a:solidFill>
                  </a:tcPr>
                </a:tc>
                <a:tc>
                  <a:txBody>
                    <a:bodyPr vert="horz" wrap="square"/>
                    <a:lstStyle>
                      <a:lvl1pPr marL="342900" lvl="0" indent="-342900" algn="l" rtl="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•"/>
                        <a:defRPr sz="2800" b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1pPr>
                      <a:lvl2pPr marL="742950" lvl="1" indent="-285750" algn="l" rtl="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–"/>
                        <a:defRPr sz="2400">
                          <a:solidFill>
                            <a:schemeClr val="tx1"/>
                          </a:solidFill>
                          <a:latin typeface="+mn-lt"/>
                          <a:ea typeface="+mn-ea"/>
                        </a:defRPr>
                      </a:lvl2pPr>
                      <a:lvl3pPr marL="1143000" lvl="2" indent="-228600" algn="l" rtl="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•"/>
                        <a:defRPr sz="2000">
                          <a:solidFill>
                            <a:schemeClr val="tx1"/>
                          </a:solidFill>
                          <a:latin typeface="+mn-lt"/>
                          <a:ea typeface="+mn-ea"/>
                        </a:defRPr>
                      </a:lvl3pPr>
                      <a:lvl4pPr marL="1600200" lvl="3" indent="-228600" algn="l" rtl="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–"/>
                        <a:defRPr sz="1800">
                          <a:solidFill>
                            <a:schemeClr val="tx1"/>
                          </a:solidFill>
                          <a:latin typeface="+mn-lt"/>
                          <a:ea typeface="+mn-ea"/>
                        </a:defRPr>
                      </a:lvl4pPr>
                      <a:lvl5pPr marL="2057400" lvl="4" indent="-228600" algn="l" rtl="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»"/>
                        <a:defRPr sz="1800">
                          <a:solidFill>
                            <a:schemeClr val="tx1"/>
                          </a:solidFill>
                          <a:latin typeface="+mn-lt"/>
                          <a:ea typeface="+mn-ea"/>
                        </a:defRPr>
                      </a:lvl5pPr>
                    </a:lstStyle>
                    <a:p>
                      <a:pPr marL="0" lvl="0" indent="0" eaLnBrk="1" hangingPunct="1">
                        <a:spcBef>
                          <a:spcPct val="0"/>
                        </a:spcBef>
                      </a:pPr>
                      <a:endParaRPr lang="zh-CN" altLang="en-US" sz="1800">
                        <a:solidFill>
                          <a:srgbClr val="000000"/>
                        </a:solidFill>
                      </a:endParaRPr>
                    </a:p>
                  </a:txBody>
                  <a:tcPr marT="45718" marB="45718">
                    <a:lnL w="12700" cap="flat" cmpd="sng">
                      <a:solidFill>
                        <a:srgbClr val="FFFFFF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FFFFFF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FFFFFF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FFFFFF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3F9FA"/>
                    </a:solidFill>
                  </a:tcPr>
                </a:tc>
                <a:tc>
                  <a:txBody>
                    <a:bodyPr vert="horz" wrap="square"/>
                    <a:lstStyle>
                      <a:lvl1pPr marL="342900" lvl="0" indent="-342900" algn="l" rtl="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•"/>
                        <a:defRPr sz="2800" b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1pPr>
                      <a:lvl2pPr marL="742950" lvl="1" indent="-285750" algn="l" rtl="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–"/>
                        <a:defRPr sz="2400">
                          <a:solidFill>
                            <a:schemeClr val="tx1"/>
                          </a:solidFill>
                          <a:latin typeface="+mn-lt"/>
                          <a:ea typeface="+mn-ea"/>
                        </a:defRPr>
                      </a:lvl2pPr>
                      <a:lvl3pPr marL="1143000" lvl="2" indent="-228600" algn="l" rtl="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•"/>
                        <a:defRPr sz="2000">
                          <a:solidFill>
                            <a:schemeClr val="tx1"/>
                          </a:solidFill>
                          <a:latin typeface="+mn-lt"/>
                          <a:ea typeface="+mn-ea"/>
                        </a:defRPr>
                      </a:lvl3pPr>
                      <a:lvl4pPr marL="1600200" lvl="3" indent="-228600" algn="l" rtl="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–"/>
                        <a:defRPr sz="1800">
                          <a:solidFill>
                            <a:schemeClr val="tx1"/>
                          </a:solidFill>
                          <a:latin typeface="+mn-lt"/>
                          <a:ea typeface="+mn-ea"/>
                        </a:defRPr>
                      </a:lvl4pPr>
                      <a:lvl5pPr marL="2057400" lvl="4" indent="-228600" algn="l" rtl="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»"/>
                        <a:defRPr sz="1800">
                          <a:solidFill>
                            <a:schemeClr val="tx1"/>
                          </a:solidFill>
                          <a:latin typeface="+mn-lt"/>
                          <a:ea typeface="+mn-ea"/>
                        </a:defRPr>
                      </a:lvl5pPr>
                    </a:lstStyle>
                    <a:p>
                      <a:pPr marL="0" lvl="0" indent="0" eaLnBrk="1" hangingPunct="1">
                        <a:spcBef>
                          <a:spcPct val="0"/>
                        </a:spcBef>
                      </a:pPr>
                      <a:endParaRPr lang="zh-CN" altLang="en-US" sz="1800">
                        <a:solidFill>
                          <a:srgbClr val="000000"/>
                        </a:solidFill>
                      </a:endParaRPr>
                    </a:p>
                  </a:txBody>
                  <a:tcPr marT="45718" marB="45718">
                    <a:lnL w="12700" cap="flat" cmpd="sng">
                      <a:solidFill>
                        <a:srgbClr val="FFFFFF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FFFFFF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FFFFFF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FFFFFF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3F9FA"/>
                    </a:solidFill>
                  </a:tcPr>
                </a:tc>
              </a:tr>
              <a:tr h="519430">
                <a:tc>
                  <a:txBody>
                    <a:bodyPr vert="horz" wrap="square"/>
                    <a:lstStyle>
                      <a:lvl1pPr marL="342900" lvl="0" indent="-342900" algn="l" rtl="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•"/>
                        <a:defRPr sz="2800" b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1pPr>
                      <a:lvl2pPr marL="742950" lvl="1" indent="-285750" algn="l" rtl="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–"/>
                        <a:defRPr sz="2400">
                          <a:solidFill>
                            <a:schemeClr val="tx1"/>
                          </a:solidFill>
                          <a:latin typeface="+mn-lt"/>
                          <a:ea typeface="+mn-ea"/>
                        </a:defRPr>
                      </a:lvl2pPr>
                      <a:lvl3pPr marL="1143000" lvl="2" indent="-228600" algn="l" rtl="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•"/>
                        <a:defRPr sz="2000">
                          <a:solidFill>
                            <a:schemeClr val="tx1"/>
                          </a:solidFill>
                          <a:latin typeface="+mn-lt"/>
                          <a:ea typeface="+mn-ea"/>
                        </a:defRPr>
                      </a:lvl3pPr>
                      <a:lvl4pPr marL="1600200" lvl="3" indent="-228600" algn="l" rtl="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–"/>
                        <a:defRPr sz="1800">
                          <a:solidFill>
                            <a:schemeClr val="tx1"/>
                          </a:solidFill>
                          <a:latin typeface="+mn-lt"/>
                          <a:ea typeface="+mn-ea"/>
                        </a:defRPr>
                      </a:lvl4pPr>
                      <a:lvl5pPr marL="2057400" lvl="4" indent="-228600" algn="l" rtl="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»"/>
                        <a:defRPr sz="1800">
                          <a:solidFill>
                            <a:schemeClr val="tx1"/>
                          </a:solidFill>
                          <a:latin typeface="+mn-lt"/>
                          <a:ea typeface="+mn-ea"/>
                        </a:defRPr>
                      </a:lvl5pPr>
                    </a:lstStyle>
                    <a:p>
                      <a:pPr marL="0" lvl="0" indent="0" eaLnBrk="1" hangingPunct="1">
                        <a:spcBef>
                          <a:spcPct val="0"/>
                        </a:spcBef>
                      </a:pPr>
                      <a:endParaRPr lang="zh-CN" altLang="en-US" sz="1400">
                        <a:solidFill>
                          <a:srgbClr val="000000"/>
                        </a:solidFill>
                        <a:latin typeface="仿宋" panose="02010609060101010101" charset="-122"/>
                        <a:ea typeface="仿宋" panose="02010609060101010101" charset="-122"/>
                      </a:endParaRPr>
                    </a:p>
                  </a:txBody>
                  <a:tcPr marT="45718" marB="45718">
                    <a:lnL w="12700" cap="flat" cmpd="sng">
                      <a:solidFill>
                        <a:srgbClr val="FFFFFF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FFFFFF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FFFFFF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FFFFFF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7F3F4"/>
                    </a:solidFill>
                  </a:tcPr>
                </a:tc>
                <a:tc>
                  <a:txBody>
                    <a:bodyPr vert="horz" wrap="square"/>
                    <a:lstStyle>
                      <a:lvl1pPr marL="342900" lvl="0" indent="-342900" algn="l" rtl="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•"/>
                        <a:defRPr sz="2800" b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1pPr>
                      <a:lvl2pPr marL="742950" lvl="1" indent="-285750" algn="l" rtl="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–"/>
                        <a:defRPr sz="2400">
                          <a:solidFill>
                            <a:schemeClr val="tx1"/>
                          </a:solidFill>
                          <a:latin typeface="+mn-lt"/>
                          <a:ea typeface="+mn-ea"/>
                        </a:defRPr>
                      </a:lvl2pPr>
                      <a:lvl3pPr marL="1143000" lvl="2" indent="-228600" algn="l" rtl="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•"/>
                        <a:defRPr sz="2000">
                          <a:solidFill>
                            <a:schemeClr val="tx1"/>
                          </a:solidFill>
                          <a:latin typeface="+mn-lt"/>
                          <a:ea typeface="+mn-ea"/>
                        </a:defRPr>
                      </a:lvl3pPr>
                      <a:lvl4pPr marL="1600200" lvl="3" indent="-228600" algn="l" rtl="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–"/>
                        <a:defRPr sz="1800">
                          <a:solidFill>
                            <a:schemeClr val="tx1"/>
                          </a:solidFill>
                          <a:latin typeface="+mn-lt"/>
                          <a:ea typeface="+mn-ea"/>
                        </a:defRPr>
                      </a:lvl4pPr>
                      <a:lvl5pPr marL="2057400" lvl="4" indent="-228600" algn="l" rtl="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»"/>
                        <a:defRPr sz="1800">
                          <a:solidFill>
                            <a:schemeClr val="tx1"/>
                          </a:solidFill>
                          <a:latin typeface="+mn-lt"/>
                          <a:ea typeface="+mn-ea"/>
                        </a:defRPr>
                      </a:lvl5pPr>
                    </a:lstStyle>
                    <a:p>
                      <a:pPr marL="0" lvl="0" indent="0" eaLnBrk="1" hangingPunct="1">
                        <a:spcBef>
                          <a:spcPct val="0"/>
                        </a:spcBef>
                      </a:pPr>
                      <a:endParaRPr lang="en-US" sz="1800">
                        <a:solidFill>
                          <a:srgbClr val="0033CC"/>
                        </a:solidFill>
                      </a:endParaRPr>
                    </a:p>
                  </a:txBody>
                  <a:tcPr marT="45718" marB="45718">
                    <a:lnL w="12700" cap="flat" cmpd="sng">
                      <a:solidFill>
                        <a:srgbClr val="FFFFFF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FFFFFF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FFFFFF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FFFFFF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7F3F4"/>
                    </a:solidFill>
                  </a:tcPr>
                </a:tc>
                <a:tc>
                  <a:txBody>
                    <a:bodyPr vert="horz" wrap="square"/>
                    <a:lstStyle>
                      <a:lvl1pPr marL="342900" lvl="0" indent="-342900" algn="l" rtl="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•"/>
                        <a:defRPr sz="2800" b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1pPr>
                      <a:lvl2pPr marL="742950" lvl="1" indent="-285750" algn="l" rtl="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–"/>
                        <a:defRPr sz="2400">
                          <a:solidFill>
                            <a:schemeClr val="tx1"/>
                          </a:solidFill>
                          <a:latin typeface="+mn-lt"/>
                          <a:ea typeface="+mn-ea"/>
                        </a:defRPr>
                      </a:lvl2pPr>
                      <a:lvl3pPr marL="1143000" lvl="2" indent="-228600" algn="l" rtl="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•"/>
                        <a:defRPr sz="2000">
                          <a:solidFill>
                            <a:schemeClr val="tx1"/>
                          </a:solidFill>
                          <a:latin typeface="+mn-lt"/>
                          <a:ea typeface="+mn-ea"/>
                        </a:defRPr>
                      </a:lvl3pPr>
                      <a:lvl4pPr marL="1600200" lvl="3" indent="-228600" algn="l" rtl="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–"/>
                        <a:defRPr sz="1800">
                          <a:solidFill>
                            <a:schemeClr val="tx1"/>
                          </a:solidFill>
                          <a:latin typeface="+mn-lt"/>
                          <a:ea typeface="+mn-ea"/>
                        </a:defRPr>
                      </a:lvl4pPr>
                      <a:lvl5pPr marL="2057400" lvl="4" indent="-228600" algn="l" rtl="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»"/>
                        <a:defRPr sz="1800">
                          <a:solidFill>
                            <a:schemeClr val="tx1"/>
                          </a:solidFill>
                          <a:latin typeface="+mn-lt"/>
                          <a:ea typeface="+mn-ea"/>
                        </a:defRPr>
                      </a:lvl5pPr>
                    </a:lstStyle>
                    <a:p>
                      <a:pPr marL="0" lvl="0" indent="0" eaLnBrk="1" hangingPunct="1">
                        <a:spcBef>
                          <a:spcPct val="0"/>
                        </a:spcBef>
                      </a:pPr>
                      <a:endParaRPr lang="zh-CN" altLang="en-US" sz="1800">
                        <a:solidFill>
                          <a:srgbClr val="000000"/>
                        </a:solidFill>
                      </a:endParaRPr>
                    </a:p>
                  </a:txBody>
                  <a:tcPr marT="45718" marB="45718">
                    <a:lnL w="12700" cap="flat" cmpd="sng">
                      <a:solidFill>
                        <a:srgbClr val="FFFFFF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FFFFFF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FFFFFF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FFFFFF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7F3F4"/>
                    </a:solidFill>
                  </a:tcPr>
                </a:tc>
                <a:tc>
                  <a:txBody>
                    <a:bodyPr vert="horz" wrap="square"/>
                    <a:lstStyle>
                      <a:lvl1pPr marL="342900" lvl="0" indent="-342900" algn="l" rtl="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•"/>
                        <a:defRPr sz="2800" b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1pPr>
                      <a:lvl2pPr marL="742950" lvl="1" indent="-285750" algn="l" rtl="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–"/>
                        <a:defRPr sz="2400">
                          <a:solidFill>
                            <a:schemeClr val="tx1"/>
                          </a:solidFill>
                          <a:latin typeface="+mn-lt"/>
                          <a:ea typeface="+mn-ea"/>
                        </a:defRPr>
                      </a:lvl2pPr>
                      <a:lvl3pPr marL="1143000" lvl="2" indent="-228600" algn="l" rtl="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•"/>
                        <a:defRPr sz="2000">
                          <a:solidFill>
                            <a:schemeClr val="tx1"/>
                          </a:solidFill>
                          <a:latin typeface="+mn-lt"/>
                          <a:ea typeface="+mn-ea"/>
                        </a:defRPr>
                      </a:lvl3pPr>
                      <a:lvl4pPr marL="1600200" lvl="3" indent="-228600" algn="l" rtl="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–"/>
                        <a:defRPr sz="1800">
                          <a:solidFill>
                            <a:schemeClr val="tx1"/>
                          </a:solidFill>
                          <a:latin typeface="+mn-lt"/>
                          <a:ea typeface="+mn-ea"/>
                        </a:defRPr>
                      </a:lvl4pPr>
                      <a:lvl5pPr marL="2057400" lvl="4" indent="-228600" algn="l" rtl="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»"/>
                        <a:defRPr sz="1800">
                          <a:solidFill>
                            <a:schemeClr val="tx1"/>
                          </a:solidFill>
                          <a:latin typeface="+mn-lt"/>
                          <a:ea typeface="+mn-ea"/>
                        </a:defRPr>
                      </a:lvl5pPr>
                    </a:lstStyle>
                    <a:p>
                      <a:pPr marL="0" lvl="0" indent="0" eaLnBrk="1" hangingPunct="1">
                        <a:spcBef>
                          <a:spcPct val="0"/>
                        </a:spcBef>
                      </a:pPr>
                      <a:endParaRPr lang="en-US" altLang="zh-CN" sz="1800">
                        <a:solidFill>
                          <a:srgbClr val="000000"/>
                        </a:solidFill>
                      </a:endParaRPr>
                    </a:p>
                  </a:txBody>
                  <a:tcPr marT="45718" marB="45718">
                    <a:lnL w="12700" cap="flat" cmpd="sng">
                      <a:solidFill>
                        <a:srgbClr val="FFFFFF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FFFFFF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FFFFFF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FFFFFF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7F3F4"/>
                    </a:solidFill>
                  </a:tcPr>
                </a:tc>
              </a:tr>
              <a:tr h="516890">
                <a:tc>
                  <a:txBody>
                    <a:bodyPr vert="horz" wrap="square"/>
                    <a:lstStyle>
                      <a:lvl1pPr marL="342900" lvl="0" indent="-342900" algn="l" rtl="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•"/>
                        <a:defRPr sz="2800" b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1pPr>
                      <a:lvl2pPr marL="742950" lvl="1" indent="-285750" algn="l" rtl="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–"/>
                        <a:defRPr sz="2400">
                          <a:solidFill>
                            <a:schemeClr val="tx1"/>
                          </a:solidFill>
                          <a:latin typeface="+mn-lt"/>
                          <a:ea typeface="+mn-ea"/>
                        </a:defRPr>
                      </a:lvl2pPr>
                      <a:lvl3pPr marL="1143000" lvl="2" indent="-228600" algn="l" rtl="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•"/>
                        <a:defRPr sz="2000">
                          <a:solidFill>
                            <a:schemeClr val="tx1"/>
                          </a:solidFill>
                          <a:latin typeface="+mn-lt"/>
                          <a:ea typeface="+mn-ea"/>
                        </a:defRPr>
                      </a:lvl3pPr>
                      <a:lvl4pPr marL="1600200" lvl="3" indent="-228600" algn="l" rtl="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–"/>
                        <a:defRPr sz="1800">
                          <a:solidFill>
                            <a:schemeClr val="tx1"/>
                          </a:solidFill>
                          <a:latin typeface="+mn-lt"/>
                          <a:ea typeface="+mn-ea"/>
                        </a:defRPr>
                      </a:lvl4pPr>
                      <a:lvl5pPr marL="2057400" lvl="4" indent="-228600" algn="l" rtl="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»"/>
                        <a:defRPr sz="1800">
                          <a:solidFill>
                            <a:schemeClr val="tx1"/>
                          </a:solidFill>
                          <a:latin typeface="+mn-lt"/>
                          <a:ea typeface="+mn-ea"/>
                        </a:defRPr>
                      </a:lvl5pPr>
                    </a:lstStyle>
                    <a:p>
                      <a:pPr marL="0" lvl="0" indent="0" eaLnBrk="1" hangingPunct="1">
                        <a:spcBef>
                          <a:spcPct val="0"/>
                        </a:spcBef>
                      </a:pPr>
                      <a:endParaRPr lang="zh-CN" altLang="en-US" sz="1400">
                        <a:solidFill>
                          <a:srgbClr val="000000"/>
                        </a:solidFill>
                        <a:latin typeface="仿宋" panose="02010609060101010101" charset="-122"/>
                        <a:ea typeface="仿宋" panose="02010609060101010101" charset="-122"/>
                      </a:endParaRPr>
                    </a:p>
                  </a:txBody>
                  <a:tcPr marT="45718" marB="45718">
                    <a:lnL w="12700" cap="flat" cmpd="sng">
                      <a:solidFill>
                        <a:srgbClr val="FFFFFF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FFFFFF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FFFFFF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FFFFFF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3F9FA"/>
                    </a:solidFill>
                  </a:tcPr>
                </a:tc>
                <a:tc>
                  <a:txBody>
                    <a:bodyPr vert="horz" wrap="square"/>
                    <a:lstStyle>
                      <a:lvl1pPr marL="342900" lvl="0" indent="-342900" algn="l" rtl="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•"/>
                        <a:defRPr sz="2800" b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1pPr>
                      <a:lvl2pPr marL="742950" lvl="1" indent="-285750" algn="l" rtl="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–"/>
                        <a:defRPr sz="2400">
                          <a:solidFill>
                            <a:schemeClr val="tx1"/>
                          </a:solidFill>
                          <a:latin typeface="+mn-lt"/>
                          <a:ea typeface="+mn-ea"/>
                        </a:defRPr>
                      </a:lvl2pPr>
                      <a:lvl3pPr marL="1143000" lvl="2" indent="-228600" algn="l" rtl="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•"/>
                        <a:defRPr sz="2000">
                          <a:solidFill>
                            <a:schemeClr val="tx1"/>
                          </a:solidFill>
                          <a:latin typeface="+mn-lt"/>
                          <a:ea typeface="+mn-ea"/>
                        </a:defRPr>
                      </a:lvl3pPr>
                      <a:lvl4pPr marL="1600200" lvl="3" indent="-228600" algn="l" rtl="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–"/>
                        <a:defRPr sz="1800">
                          <a:solidFill>
                            <a:schemeClr val="tx1"/>
                          </a:solidFill>
                          <a:latin typeface="+mn-lt"/>
                          <a:ea typeface="+mn-ea"/>
                        </a:defRPr>
                      </a:lvl4pPr>
                      <a:lvl5pPr marL="2057400" lvl="4" indent="-228600" algn="l" rtl="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»"/>
                        <a:defRPr sz="1800">
                          <a:solidFill>
                            <a:schemeClr val="tx1"/>
                          </a:solidFill>
                          <a:latin typeface="+mn-lt"/>
                          <a:ea typeface="+mn-ea"/>
                        </a:defRPr>
                      </a:lvl5pPr>
                    </a:lstStyle>
                    <a:p>
                      <a:pPr marL="0" lvl="0" indent="0" eaLnBrk="1" hangingPunct="1">
                        <a:spcBef>
                          <a:spcPct val="0"/>
                        </a:spcBef>
                      </a:pPr>
                      <a:endParaRPr lang="en-US" altLang="zh-CN" sz="1800">
                        <a:solidFill>
                          <a:srgbClr val="FF0000"/>
                        </a:solidFill>
                      </a:endParaRPr>
                    </a:p>
                  </a:txBody>
                  <a:tcPr marT="45718" marB="45718">
                    <a:lnL w="12700" cap="flat" cmpd="sng">
                      <a:solidFill>
                        <a:srgbClr val="FFFFFF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FFFFFF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FFFFFF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FFFFFF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3F9FA"/>
                    </a:solidFill>
                  </a:tcPr>
                </a:tc>
                <a:tc>
                  <a:txBody>
                    <a:bodyPr vert="horz" wrap="square"/>
                    <a:lstStyle>
                      <a:lvl1pPr marL="342900" lvl="0" indent="-342900" algn="l" rtl="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•"/>
                        <a:defRPr sz="2800" b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1pPr>
                      <a:lvl2pPr marL="742950" lvl="1" indent="-285750" algn="l" rtl="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–"/>
                        <a:defRPr sz="2400">
                          <a:solidFill>
                            <a:schemeClr val="tx1"/>
                          </a:solidFill>
                          <a:latin typeface="+mn-lt"/>
                          <a:ea typeface="+mn-ea"/>
                        </a:defRPr>
                      </a:lvl2pPr>
                      <a:lvl3pPr marL="1143000" lvl="2" indent="-228600" algn="l" rtl="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•"/>
                        <a:defRPr sz="2000">
                          <a:solidFill>
                            <a:schemeClr val="tx1"/>
                          </a:solidFill>
                          <a:latin typeface="+mn-lt"/>
                          <a:ea typeface="+mn-ea"/>
                        </a:defRPr>
                      </a:lvl3pPr>
                      <a:lvl4pPr marL="1600200" lvl="3" indent="-228600" algn="l" rtl="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–"/>
                        <a:defRPr sz="1800">
                          <a:solidFill>
                            <a:schemeClr val="tx1"/>
                          </a:solidFill>
                          <a:latin typeface="+mn-lt"/>
                          <a:ea typeface="+mn-ea"/>
                        </a:defRPr>
                      </a:lvl4pPr>
                      <a:lvl5pPr marL="2057400" lvl="4" indent="-228600" algn="l" rtl="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»"/>
                        <a:defRPr sz="1800">
                          <a:solidFill>
                            <a:schemeClr val="tx1"/>
                          </a:solidFill>
                          <a:latin typeface="+mn-lt"/>
                          <a:ea typeface="+mn-ea"/>
                        </a:defRPr>
                      </a:lvl5pPr>
                    </a:lstStyle>
                    <a:p>
                      <a:pPr marL="0" lvl="0" indent="0" eaLnBrk="1" hangingPunct="1">
                        <a:spcBef>
                          <a:spcPct val="0"/>
                        </a:spcBef>
                      </a:pPr>
                      <a:endParaRPr lang="en-US" sz="1800">
                        <a:solidFill>
                          <a:srgbClr val="000000"/>
                        </a:solidFill>
                      </a:endParaRPr>
                    </a:p>
                  </a:txBody>
                  <a:tcPr marT="45718" marB="45718">
                    <a:lnL w="12700" cap="flat" cmpd="sng">
                      <a:solidFill>
                        <a:srgbClr val="FFFFFF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FFFFFF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FFFFFF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FFFFFF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3F9FA"/>
                    </a:solidFill>
                  </a:tcPr>
                </a:tc>
                <a:tc>
                  <a:txBody>
                    <a:bodyPr vert="horz" wrap="square"/>
                    <a:lstStyle>
                      <a:lvl1pPr marL="342900" lvl="0" indent="-342900" algn="l" rtl="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•"/>
                        <a:defRPr sz="2800" b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1pPr>
                      <a:lvl2pPr marL="742950" lvl="1" indent="-285750" algn="l" rtl="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–"/>
                        <a:defRPr sz="2400">
                          <a:solidFill>
                            <a:schemeClr val="tx1"/>
                          </a:solidFill>
                          <a:latin typeface="+mn-lt"/>
                          <a:ea typeface="+mn-ea"/>
                        </a:defRPr>
                      </a:lvl2pPr>
                      <a:lvl3pPr marL="1143000" lvl="2" indent="-228600" algn="l" rtl="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•"/>
                        <a:defRPr sz="2000">
                          <a:solidFill>
                            <a:schemeClr val="tx1"/>
                          </a:solidFill>
                          <a:latin typeface="+mn-lt"/>
                          <a:ea typeface="+mn-ea"/>
                        </a:defRPr>
                      </a:lvl3pPr>
                      <a:lvl4pPr marL="1600200" lvl="3" indent="-228600" algn="l" rtl="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–"/>
                        <a:defRPr sz="1800">
                          <a:solidFill>
                            <a:schemeClr val="tx1"/>
                          </a:solidFill>
                          <a:latin typeface="+mn-lt"/>
                          <a:ea typeface="+mn-ea"/>
                        </a:defRPr>
                      </a:lvl4pPr>
                      <a:lvl5pPr marL="2057400" lvl="4" indent="-228600" algn="l" rtl="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»"/>
                        <a:defRPr sz="1800">
                          <a:solidFill>
                            <a:schemeClr val="tx1"/>
                          </a:solidFill>
                          <a:latin typeface="+mn-lt"/>
                          <a:ea typeface="+mn-ea"/>
                        </a:defRPr>
                      </a:lvl5pPr>
                    </a:lstStyle>
                    <a:p>
                      <a:pPr marL="0" lvl="0" indent="0" eaLnBrk="1" hangingPunct="1">
                        <a:spcBef>
                          <a:spcPct val="0"/>
                        </a:spcBef>
                        <a:buNone/>
                      </a:pPr>
                      <a:endParaRPr lang="en-US" altLang="zh-CN" sz="1800">
                        <a:solidFill>
                          <a:srgbClr val="000000"/>
                        </a:solidFill>
                      </a:endParaRPr>
                    </a:p>
                  </a:txBody>
                  <a:tcPr marT="45718" marB="45718">
                    <a:lnL w="12700" cap="flat" cmpd="sng">
                      <a:solidFill>
                        <a:srgbClr val="FFFFFF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FFFFFF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FFFFFF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FFFFFF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3F9FA"/>
                    </a:solidFill>
                  </a:tcPr>
                </a:tc>
              </a:tr>
              <a:tr h="518795">
                <a:tc>
                  <a:txBody>
                    <a:bodyPr vert="horz" wrap="square"/>
                    <a:lstStyle>
                      <a:lvl1pPr marL="342900" lvl="0" indent="-342900" algn="l" rtl="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•"/>
                        <a:defRPr sz="2800" b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1pPr>
                      <a:lvl2pPr marL="742950" lvl="1" indent="-285750" algn="l" rtl="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–"/>
                        <a:defRPr sz="2400">
                          <a:solidFill>
                            <a:schemeClr val="tx1"/>
                          </a:solidFill>
                          <a:latin typeface="+mn-lt"/>
                          <a:ea typeface="+mn-ea"/>
                        </a:defRPr>
                      </a:lvl2pPr>
                      <a:lvl3pPr marL="1143000" lvl="2" indent="-228600" algn="l" rtl="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•"/>
                        <a:defRPr sz="2000">
                          <a:solidFill>
                            <a:schemeClr val="tx1"/>
                          </a:solidFill>
                          <a:latin typeface="+mn-lt"/>
                          <a:ea typeface="+mn-ea"/>
                        </a:defRPr>
                      </a:lvl3pPr>
                      <a:lvl4pPr marL="1600200" lvl="3" indent="-228600" algn="l" rtl="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–"/>
                        <a:defRPr sz="1800">
                          <a:solidFill>
                            <a:schemeClr val="tx1"/>
                          </a:solidFill>
                          <a:latin typeface="+mn-lt"/>
                          <a:ea typeface="+mn-ea"/>
                        </a:defRPr>
                      </a:lvl4pPr>
                      <a:lvl5pPr marL="2057400" lvl="4" indent="-228600" algn="l" rtl="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»"/>
                        <a:defRPr sz="1800">
                          <a:solidFill>
                            <a:schemeClr val="tx1"/>
                          </a:solidFill>
                          <a:latin typeface="+mn-lt"/>
                          <a:ea typeface="+mn-ea"/>
                        </a:defRPr>
                      </a:lvl5pPr>
                    </a:lstStyle>
                    <a:p>
                      <a:pPr marL="0" lvl="0" indent="0" eaLnBrk="1" hangingPunct="1">
                        <a:spcBef>
                          <a:spcPct val="0"/>
                        </a:spcBef>
                      </a:pPr>
                      <a:endParaRPr lang="zh-CN" altLang="en-US" sz="1400">
                        <a:solidFill>
                          <a:srgbClr val="000000"/>
                        </a:solidFill>
                        <a:latin typeface="仿宋" panose="02010609060101010101" charset="-122"/>
                        <a:ea typeface="仿宋" panose="02010609060101010101" charset="-122"/>
                      </a:endParaRPr>
                    </a:p>
                  </a:txBody>
                  <a:tcPr marT="45718" marB="45718">
                    <a:lnL w="12700" cap="flat" cmpd="sng">
                      <a:solidFill>
                        <a:srgbClr val="FFFFFF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FFFFFF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FFFFFF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FFFFFF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7F3F4"/>
                    </a:solidFill>
                  </a:tcPr>
                </a:tc>
                <a:tc>
                  <a:txBody>
                    <a:bodyPr vert="horz" wrap="square"/>
                    <a:lstStyle>
                      <a:lvl1pPr marL="342900" lvl="0" indent="-342900" algn="l" rtl="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•"/>
                        <a:defRPr sz="2800" b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1pPr>
                      <a:lvl2pPr marL="742950" lvl="1" indent="-285750" algn="l" rtl="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–"/>
                        <a:defRPr sz="2400">
                          <a:solidFill>
                            <a:schemeClr val="tx1"/>
                          </a:solidFill>
                          <a:latin typeface="+mn-lt"/>
                          <a:ea typeface="+mn-ea"/>
                        </a:defRPr>
                      </a:lvl2pPr>
                      <a:lvl3pPr marL="1143000" lvl="2" indent="-228600" algn="l" rtl="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•"/>
                        <a:defRPr sz="2000">
                          <a:solidFill>
                            <a:schemeClr val="tx1"/>
                          </a:solidFill>
                          <a:latin typeface="+mn-lt"/>
                          <a:ea typeface="+mn-ea"/>
                        </a:defRPr>
                      </a:lvl3pPr>
                      <a:lvl4pPr marL="1600200" lvl="3" indent="-228600" algn="l" rtl="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–"/>
                        <a:defRPr sz="1800">
                          <a:solidFill>
                            <a:schemeClr val="tx1"/>
                          </a:solidFill>
                          <a:latin typeface="+mn-lt"/>
                          <a:ea typeface="+mn-ea"/>
                        </a:defRPr>
                      </a:lvl4pPr>
                      <a:lvl5pPr marL="2057400" lvl="4" indent="-228600" algn="l" rtl="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»"/>
                        <a:defRPr sz="1800">
                          <a:solidFill>
                            <a:schemeClr val="tx1"/>
                          </a:solidFill>
                          <a:latin typeface="+mn-lt"/>
                          <a:ea typeface="+mn-ea"/>
                        </a:defRPr>
                      </a:lvl5pPr>
                    </a:lstStyle>
                    <a:p>
                      <a:pPr marL="0" lvl="0" indent="0" eaLnBrk="1" hangingPunct="1">
                        <a:spcBef>
                          <a:spcPct val="0"/>
                        </a:spcBef>
                      </a:pPr>
                      <a:endParaRPr lang="en-US" altLang="zh-CN" sz="1800">
                        <a:solidFill>
                          <a:srgbClr val="FF0000"/>
                        </a:solidFill>
                      </a:endParaRPr>
                    </a:p>
                  </a:txBody>
                  <a:tcPr marT="45718" marB="45718">
                    <a:lnL w="12700" cap="flat" cmpd="sng">
                      <a:solidFill>
                        <a:srgbClr val="FFFFFF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FFFFFF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FFFFFF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FFFFFF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7F3F4"/>
                    </a:solidFill>
                  </a:tcPr>
                </a:tc>
                <a:tc>
                  <a:txBody>
                    <a:bodyPr vert="horz" wrap="square"/>
                    <a:lstStyle>
                      <a:lvl1pPr marL="342900" lvl="0" indent="-342900" algn="l" rtl="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•"/>
                        <a:defRPr sz="2800" b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1pPr>
                      <a:lvl2pPr marL="742950" lvl="1" indent="-285750" algn="l" rtl="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–"/>
                        <a:defRPr sz="2400">
                          <a:solidFill>
                            <a:schemeClr val="tx1"/>
                          </a:solidFill>
                          <a:latin typeface="+mn-lt"/>
                          <a:ea typeface="+mn-ea"/>
                        </a:defRPr>
                      </a:lvl2pPr>
                      <a:lvl3pPr marL="1143000" lvl="2" indent="-228600" algn="l" rtl="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•"/>
                        <a:defRPr sz="2000">
                          <a:solidFill>
                            <a:schemeClr val="tx1"/>
                          </a:solidFill>
                          <a:latin typeface="+mn-lt"/>
                          <a:ea typeface="+mn-ea"/>
                        </a:defRPr>
                      </a:lvl3pPr>
                      <a:lvl4pPr marL="1600200" lvl="3" indent="-228600" algn="l" rtl="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–"/>
                        <a:defRPr sz="1800">
                          <a:solidFill>
                            <a:schemeClr val="tx1"/>
                          </a:solidFill>
                          <a:latin typeface="+mn-lt"/>
                          <a:ea typeface="+mn-ea"/>
                        </a:defRPr>
                      </a:lvl4pPr>
                      <a:lvl5pPr marL="2057400" lvl="4" indent="-228600" algn="l" rtl="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»"/>
                        <a:defRPr sz="1800">
                          <a:solidFill>
                            <a:schemeClr val="tx1"/>
                          </a:solidFill>
                          <a:latin typeface="+mn-lt"/>
                          <a:ea typeface="+mn-ea"/>
                        </a:defRPr>
                      </a:lvl5pPr>
                    </a:lstStyle>
                    <a:p>
                      <a:pPr marL="0" lvl="0" indent="0" eaLnBrk="1" hangingPunct="1">
                        <a:spcBef>
                          <a:spcPct val="0"/>
                        </a:spcBef>
                      </a:pPr>
                      <a:endParaRPr lang="en-US" sz="1800">
                        <a:solidFill>
                          <a:srgbClr val="000000"/>
                        </a:solidFill>
                      </a:endParaRPr>
                    </a:p>
                  </a:txBody>
                  <a:tcPr marT="45718" marB="45718">
                    <a:lnL w="12700" cap="flat" cmpd="sng">
                      <a:solidFill>
                        <a:srgbClr val="FFFFFF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FFFFFF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FFFFFF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FFFFFF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7F3F4"/>
                    </a:solidFill>
                  </a:tcPr>
                </a:tc>
                <a:tc>
                  <a:txBody>
                    <a:bodyPr vert="horz" wrap="square"/>
                    <a:lstStyle>
                      <a:lvl1pPr marL="342900" lvl="0" indent="-342900" algn="l" rtl="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•"/>
                        <a:defRPr sz="2800" b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1pPr>
                      <a:lvl2pPr marL="742950" lvl="1" indent="-285750" algn="l" rtl="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–"/>
                        <a:defRPr sz="2400">
                          <a:solidFill>
                            <a:schemeClr val="tx1"/>
                          </a:solidFill>
                          <a:latin typeface="+mn-lt"/>
                          <a:ea typeface="+mn-ea"/>
                        </a:defRPr>
                      </a:lvl2pPr>
                      <a:lvl3pPr marL="1143000" lvl="2" indent="-228600" algn="l" rtl="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•"/>
                        <a:defRPr sz="2000">
                          <a:solidFill>
                            <a:schemeClr val="tx1"/>
                          </a:solidFill>
                          <a:latin typeface="+mn-lt"/>
                          <a:ea typeface="+mn-ea"/>
                        </a:defRPr>
                      </a:lvl3pPr>
                      <a:lvl4pPr marL="1600200" lvl="3" indent="-228600" algn="l" rtl="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–"/>
                        <a:defRPr sz="1800">
                          <a:solidFill>
                            <a:schemeClr val="tx1"/>
                          </a:solidFill>
                          <a:latin typeface="+mn-lt"/>
                          <a:ea typeface="+mn-ea"/>
                        </a:defRPr>
                      </a:lvl4pPr>
                      <a:lvl5pPr marL="2057400" lvl="4" indent="-228600" algn="l" rtl="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»"/>
                        <a:defRPr sz="1800">
                          <a:solidFill>
                            <a:schemeClr val="tx1"/>
                          </a:solidFill>
                          <a:latin typeface="+mn-lt"/>
                          <a:ea typeface="+mn-ea"/>
                        </a:defRPr>
                      </a:lvl5pPr>
                    </a:lstStyle>
                    <a:p>
                      <a:pPr marL="0" lvl="0" indent="0" eaLnBrk="1" hangingPunct="1">
                        <a:spcBef>
                          <a:spcPct val="0"/>
                        </a:spcBef>
                      </a:pPr>
                      <a:endParaRPr lang="en-US" altLang="zh-CN" sz="1800">
                        <a:solidFill>
                          <a:srgbClr val="000000"/>
                        </a:solidFill>
                      </a:endParaRPr>
                    </a:p>
                  </a:txBody>
                  <a:tcPr marT="45718" marB="45718">
                    <a:lnL w="12700" cap="flat" cmpd="sng">
                      <a:solidFill>
                        <a:srgbClr val="FFFFFF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FFFFFF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FFFFFF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FFFFFF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7F3F4"/>
                    </a:solidFill>
                  </a:tcPr>
                </a:tc>
              </a:tr>
            </a:tbl>
          </a:graphicData>
        </a:graphic>
      </p:graphicFrame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1">
          <a:blip r:embed="rId2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385" name="内容占位符 2"/>
          <p:cNvSpPr>
            <a:spLocks noGrp="1"/>
          </p:cNvSpPr>
          <p:nvPr>
            <p:ph idx="1"/>
          </p:nvPr>
        </p:nvSpPr>
        <p:spPr>
          <a:xfrm>
            <a:off x="457200" y="825500"/>
            <a:ext cx="8331200" cy="5765800"/>
          </a:xfrm>
        </p:spPr>
        <p:txBody>
          <a:bodyPr anchor="t" anchorCtr="0"/>
          <a:lstStyle/>
          <a:p>
            <a:r>
              <a:rPr lang="en-US" altLang="zh-CN" b="1">
                <a:latin typeface="宋体" panose="02010600030101010101" pitchFamily="2" charset="-122"/>
              </a:rPr>
              <a:t>  </a:t>
            </a:r>
            <a:r>
              <a:rPr lang="en-US" altLang="zh-CN">
                <a:latin typeface="宋体" panose="02010600030101010101" pitchFamily="2" charset="-122"/>
              </a:rPr>
              <a:t> </a:t>
            </a:r>
            <a:r>
              <a:rPr lang="zh-CN" altLang="zh-CN" sz="2800"/>
              <a:t>入院时：T:36.</a:t>
            </a:r>
            <a:r>
              <a:rPr lang="en-US" altLang="zh-CN" sz="2800"/>
              <a:t>5</a:t>
            </a:r>
            <a:r>
              <a:rPr lang="zh-CN" altLang="zh-CN" sz="2800"/>
              <a:t>℃,P:</a:t>
            </a:r>
            <a:r>
              <a:rPr lang="en-US" altLang="zh-CN" sz="2800"/>
              <a:t>59</a:t>
            </a:r>
            <a:r>
              <a:rPr lang="zh-CN" altLang="zh-CN" sz="2800"/>
              <a:t>次/分,R:20次/分,BP:1</a:t>
            </a:r>
            <a:r>
              <a:rPr lang="en-US" altLang="zh-CN" sz="2800"/>
              <a:t>39</a:t>
            </a:r>
            <a:r>
              <a:rPr lang="zh-CN" altLang="zh-CN" sz="2800"/>
              <a:t>/</a:t>
            </a:r>
            <a:r>
              <a:rPr lang="en-US" altLang="zh-CN" sz="2800"/>
              <a:t>82</a:t>
            </a:r>
            <a:r>
              <a:rPr lang="zh-CN" altLang="zh-CN" sz="2800"/>
              <a:t>mmHg，入院后遵医嘱按外科护理常规、二级护理、禁食、完善相关检查。于</a:t>
            </a:r>
            <a:r>
              <a:rPr lang="en-US" altLang="zh-CN" sz="2800"/>
              <a:t>5</a:t>
            </a:r>
            <a:r>
              <a:rPr lang="zh-CN" altLang="zh-CN" sz="2800"/>
              <a:t>月</a:t>
            </a:r>
            <a:r>
              <a:rPr lang="en-US" altLang="zh-CN" sz="2800"/>
              <a:t>9</a:t>
            </a:r>
            <a:r>
              <a:rPr lang="zh-CN" altLang="zh-CN" sz="2800"/>
              <a:t>日</a:t>
            </a:r>
            <a:r>
              <a:rPr lang="en-US" altLang="zh-CN" sz="2800"/>
              <a:t>-23:15</a:t>
            </a:r>
            <a:r>
              <a:rPr lang="zh-CN" altLang="zh-CN" sz="2800"/>
              <a:t>在全麻插管下行胆总管切开取石术+胆总管修补术</a:t>
            </a:r>
            <a:r>
              <a:rPr lang="en-US" altLang="zh-CN" sz="2800"/>
              <a:t>+</a:t>
            </a:r>
            <a:r>
              <a:rPr lang="zh-CN" altLang="zh-CN" sz="2800"/>
              <a:t>肠粘连松解术+T管引流术</a:t>
            </a:r>
            <a:endParaRPr lang="zh-CN" altLang="zh-CN" sz="2800"/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1">
          <a:blip r:embed="rId2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7409" name="标题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330200"/>
          </a:xfrm>
        </p:spPr>
        <p:txBody>
          <a:bodyPr anchor="ctr" anchorCtr="0"/>
          <a:lstStyle/>
          <a:p>
            <a:endParaRPr lang="zh-CN" altLang="en-US"/>
          </a:p>
        </p:txBody>
      </p:sp>
      <p:sp>
        <p:nvSpPr>
          <p:cNvPr id="17410" name="内容占位符 2"/>
          <p:cNvSpPr>
            <a:spLocks noGrp="1"/>
          </p:cNvSpPr>
          <p:nvPr>
            <p:ph idx="1"/>
          </p:nvPr>
        </p:nvSpPr>
        <p:spPr>
          <a:xfrm>
            <a:off x="457200" y="809625"/>
            <a:ext cx="8229600" cy="5316538"/>
          </a:xfrm>
        </p:spPr>
        <p:txBody>
          <a:bodyPr anchor="t" anchorCtr="0"/>
          <a:lstStyle/>
          <a:p>
            <a:r>
              <a:rPr lang="zh-CN" altLang="zh-CN" sz="2800"/>
              <a:t>遵医嘱按全麻术后护理，一级护理，禁食，心电监护，吸氧3L/分，去枕平卧头偏向一侧，保持呼吸道通畅。每小时测血压、脉搏、呼吸。胃管、腹腔引流管、T管、留置导尿管均通畅固定好，受压处皮肤完好。遵医嘱按外科护理常规、一级护理、全麻术后护理，禁食，去枕平卧头偏向一侧，心电监测，持续中流量吸氧3升/分、气压治疗每日两次，行术后相关知识指导，患者及家属表示理解。每小时测血压、脉搏、呼吸、血氧饱和度。</a:t>
            </a:r>
            <a:endParaRPr lang="zh-CN" altLang="zh-CN" sz="2800"/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1">
          <a:blip r:embed="rId2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8433" name="标题 1"/>
          <p:cNvSpPr>
            <a:spLocks noGrp="1"/>
          </p:cNvSpPr>
          <p:nvPr>
            <p:ph type="title"/>
          </p:nvPr>
        </p:nvSpPr>
        <p:spPr/>
        <p:txBody>
          <a:bodyPr anchor="ctr" anchorCtr="0"/>
          <a:lstStyle/>
          <a:p>
            <a:r>
              <a:rPr lang="zh-CN" altLang="en-US"/>
              <a:t> </a:t>
            </a:r>
            <a:endParaRPr lang="zh-CN" altLang="en-US"/>
          </a:p>
        </p:txBody>
      </p:sp>
      <p:sp>
        <p:nvSpPr>
          <p:cNvPr id="18434" name="内容占位符 2"/>
          <p:cNvSpPr>
            <a:spLocks noGrp="1"/>
          </p:cNvSpPr>
          <p:nvPr>
            <p:ph idx="1"/>
          </p:nvPr>
        </p:nvSpPr>
        <p:spPr>
          <a:xfrm>
            <a:off x="379413" y="1174750"/>
            <a:ext cx="8307387" cy="4951413"/>
          </a:xfrm>
        </p:spPr>
        <p:txBody>
          <a:bodyPr anchor="t" anchorCtr="0"/>
          <a:lstStyle/>
          <a:p>
            <a:r>
              <a:rPr lang="zh-CN" altLang="zh-CN" sz="2400"/>
              <a:t>于202</a:t>
            </a:r>
            <a:r>
              <a:rPr lang="en-US" altLang="zh-CN" sz="2400"/>
              <a:t>2</a:t>
            </a:r>
            <a:r>
              <a:rPr lang="zh-CN" altLang="zh-CN" sz="2400"/>
              <a:t>-0</a:t>
            </a:r>
            <a:r>
              <a:rPr lang="en-US" altLang="zh-CN" sz="2400"/>
              <a:t>5</a:t>
            </a:r>
            <a:r>
              <a:rPr lang="zh-CN" altLang="zh-CN" sz="2400"/>
              <a:t>-</a:t>
            </a:r>
            <a:r>
              <a:rPr lang="en-US" altLang="zh-CN" sz="2400"/>
              <a:t>10-</a:t>
            </a:r>
            <a:r>
              <a:rPr lang="zh-CN" altLang="zh-CN" sz="2400"/>
              <a:t>0</a:t>
            </a:r>
            <a:r>
              <a:rPr lang="en-US" altLang="zh-CN" sz="2400"/>
              <a:t>8:30</a:t>
            </a:r>
            <a:r>
              <a:rPr lang="zh-CN" altLang="zh-CN" sz="2400"/>
              <a:t>停全麻术后护理，一级护理，心电监护，持续中流量3升/分，每小时测血压、脉搏、呼吸，胃肠减压、禁食改按外科二级护理，低脂流质饮食、每四小时测血压、脉搏、呼吸、血氧饱和度。给予抗炎、补液等治疗。</a:t>
            </a:r>
            <a:endParaRPr lang="zh-CN" altLang="zh-CN" sz="2400"/>
          </a:p>
          <a:p>
            <a:r>
              <a:rPr lang="en-US" altLang="zh-CN" sz="2400"/>
              <a:t>5-11</a:t>
            </a:r>
            <a:r>
              <a:rPr lang="zh-CN" altLang="zh-CN" sz="2400"/>
              <a:t>停留置导尿、会阴护理每日两次。</a:t>
            </a:r>
            <a:endParaRPr lang="zh-CN" altLang="zh-CN" sz="2400"/>
          </a:p>
          <a:p>
            <a:r>
              <a:rPr lang="en-US" altLang="zh-CN" sz="2400"/>
              <a:t>5-12</a:t>
            </a:r>
            <a:r>
              <a:rPr lang="zh-CN" altLang="en-US" sz="2400"/>
              <a:t>日停</a:t>
            </a:r>
            <a:r>
              <a:rPr lang="zh-CN" altLang="zh-CN" sz="2400"/>
              <a:t>每四小时测血压、脉搏、呼吸、血氧饱和度、低脂流质饮食改低脂半流质饮食，口服异甘草片</a:t>
            </a:r>
            <a:r>
              <a:rPr lang="en-US" altLang="zh-CN" sz="2400"/>
              <a:t>150mg</a:t>
            </a:r>
            <a:r>
              <a:rPr lang="zh-CN" altLang="zh-CN" sz="2400"/>
              <a:t>并</a:t>
            </a:r>
            <a:r>
              <a:rPr lang="zh-CN" altLang="en-US" sz="2400"/>
              <a:t>诉：咳嗽，咳少量白色粘液性痰，给予氨溴索口服</a:t>
            </a:r>
            <a:r>
              <a:rPr lang="en-US" altLang="zh-CN" sz="2400"/>
              <a:t>10ml</a:t>
            </a:r>
            <a:r>
              <a:rPr lang="zh-CN" altLang="en-US" sz="2400"/>
              <a:t>每日三次，</a:t>
            </a:r>
            <a:r>
              <a:rPr lang="en-US" altLang="zh-CN" sz="2400"/>
              <a:t>5</a:t>
            </a:r>
            <a:r>
              <a:rPr lang="zh-CN" altLang="en-US" sz="2400"/>
              <a:t>月</a:t>
            </a:r>
            <a:r>
              <a:rPr lang="en-US" altLang="zh-CN" sz="2400"/>
              <a:t>16</a:t>
            </a:r>
            <a:r>
              <a:rPr lang="zh-CN" altLang="en-US" sz="2400"/>
              <a:t>日咳嗽好转停。</a:t>
            </a:r>
            <a:endParaRPr lang="zh-CN" altLang="en-US" sz="2400"/>
          </a:p>
          <a:p>
            <a:r>
              <a:rPr lang="en-US" altLang="zh-CN" sz="2400">
                <a:sym typeface="宋体" panose="02010600030101010101" pitchFamily="2" charset="-122"/>
              </a:rPr>
              <a:t>5-13</a:t>
            </a:r>
            <a:r>
              <a:rPr lang="zh-CN" altLang="en-US" sz="2400">
                <a:sym typeface="宋体" panose="02010600030101010101" pitchFamily="2" charset="-122"/>
              </a:rPr>
              <a:t>胆宁片</a:t>
            </a:r>
            <a:r>
              <a:rPr lang="en-US" altLang="zh-CN" sz="2400">
                <a:sym typeface="宋体" panose="02010600030101010101" pitchFamily="2" charset="-122"/>
              </a:rPr>
              <a:t>1.8g</a:t>
            </a:r>
            <a:r>
              <a:rPr lang="zh-CN" altLang="en-US" sz="2400">
                <a:sym typeface="宋体" panose="02010600030101010101" pitchFamily="2" charset="-122"/>
              </a:rPr>
              <a:t>，每日二次。</a:t>
            </a:r>
            <a:endParaRPr lang="zh-CN" altLang="en-US" sz="2400">
              <a:sym typeface="宋体" panose="02010600030101010101" pitchFamily="2" charset="-122"/>
            </a:endParaRPr>
          </a:p>
          <a:p>
            <a:endParaRPr lang="zh-CN" altLang="en-US" sz="2400"/>
          </a:p>
          <a:p>
            <a:endParaRPr lang="zh-CN" altLang="en-US" sz="2800"/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1">
          <a:blip r:embed="rId2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aphicFrame>
        <p:nvGraphicFramePr>
          <p:cNvPr id="36081" name="内容占位符 36080"/>
          <p:cNvGraphicFramePr>
            <a:graphicFrameLocks noGrp="1"/>
          </p:cNvGraphicFramePr>
          <p:nvPr>
            <p:ph sz="half" idx="1"/>
          </p:nvPr>
        </p:nvGraphicFramePr>
        <p:xfrm>
          <a:off x="468313" y="1628775"/>
          <a:ext cx="8004175" cy="1328738"/>
        </p:xfrm>
        <a:graphic>
          <a:graphicData uri="http://schemas.openxmlformats.org/drawingml/2006/table">
            <a:tbl>
              <a:tblPr/>
              <a:tblGrid>
                <a:gridCol w="1547495"/>
                <a:gridCol w="1256030"/>
                <a:gridCol w="1226185"/>
                <a:gridCol w="1086485"/>
                <a:gridCol w="1350645"/>
                <a:gridCol w="1537335"/>
              </a:tblGrid>
              <a:tr h="628015">
                <a:tc>
                  <a:txBody>
                    <a:bodyPr vert="horz" wrap="square"/>
                    <a:lstStyle>
                      <a:lvl1pPr marL="342900" lvl="0" indent="-342900" algn="l" defTabSz="91440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sz="2800" u="none" kern="1200" baseline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1pPr>
                      <a:lvl2pPr marL="742950" lvl="1" indent="-285750" algn="l" defTabSz="91440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–"/>
                        <a:defRPr sz="2400" b="0" i="0" u="none" kern="1200" baseline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2pPr>
                      <a:lvl3pPr marL="1143000" lvl="2" indent="-228600" algn="l" defTabSz="91440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sz="2000" b="0" i="0" u="none" kern="1200" baseline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3pPr>
                      <a:lvl4pPr marL="1600200" lvl="3" indent="-228600" algn="l" defTabSz="91440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–"/>
                        <a:defRPr sz="1800" b="0" i="0" u="none" kern="1200" baseline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4pPr>
                      <a:lvl5pPr marL="2057400" lvl="4" indent="-228600" algn="l" defTabSz="91440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»"/>
                        <a:defRPr sz="1800" b="0" i="0" u="none" kern="1200" baseline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5pPr>
                    </a:lstStyle>
                    <a:p>
                      <a:pPr lvl="0" algn="ctr" fontAlgn="b">
                        <a:spcBef>
                          <a:spcPct val="0"/>
                        </a:spcBef>
                        <a:buNone/>
                      </a:pPr>
                      <a:r>
                        <a:rPr lang="zh-CN" altLang="en-US" sz="2000" b="1">
                          <a:latin typeface="宋体" panose="02010600030101010101" pitchFamily="2" charset="-122"/>
                        </a:rPr>
                        <a:t>时间</a:t>
                      </a:r>
                      <a:endParaRPr lang="zh-CN" altLang="en-US" sz="2000" b="1"/>
                    </a:p>
                  </a:txBody>
                  <a:tcPr anchor="b">
                    <a:lnL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>
                      <a:lvl1pPr marL="342900" lvl="0" indent="-342900" algn="l" defTabSz="91440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sz="2800" u="none" kern="1200" baseline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1pPr>
                      <a:lvl2pPr marL="742950" lvl="1" indent="-285750" algn="l" defTabSz="91440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–"/>
                        <a:defRPr sz="2400" b="0" i="0" u="none" kern="1200" baseline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2pPr>
                      <a:lvl3pPr marL="1143000" lvl="2" indent="-228600" algn="l" defTabSz="91440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sz="2000" b="0" i="0" u="none" kern="1200" baseline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3pPr>
                      <a:lvl4pPr marL="1600200" lvl="3" indent="-228600" algn="l" defTabSz="91440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–"/>
                        <a:defRPr sz="1800" b="0" i="0" u="none" kern="1200" baseline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4pPr>
                      <a:lvl5pPr marL="2057400" lvl="4" indent="-228600" algn="l" defTabSz="91440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»"/>
                        <a:defRPr sz="1800" b="0" i="0" u="none" kern="1200" baseline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5pPr>
                    </a:lstStyle>
                    <a:p>
                      <a:pPr lvl="0" algn="ctr" fontAlgn="b">
                        <a:spcBef>
                          <a:spcPct val="0"/>
                        </a:spcBef>
                        <a:buNone/>
                      </a:pPr>
                      <a:r>
                        <a:rPr lang="en-US" altLang="zh-CN" sz="2000" b="0">
                          <a:latin typeface="宋体" panose="02010600030101010101" pitchFamily="2" charset="-122"/>
                        </a:rPr>
                        <a:t>5</a:t>
                      </a:r>
                      <a:r>
                        <a:rPr lang="zh-CN" altLang="en-US" sz="2000" b="0">
                          <a:latin typeface="宋体" panose="02010600030101010101" pitchFamily="2" charset="-122"/>
                        </a:rPr>
                        <a:t>月</a:t>
                      </a:r>
                      <a:r>
                        <a:rPr lang="en-US" altLang="zh-CN" sz="2000" b="0">
                          <a:latin typeface="宋体" panose="02010600030101010101" pitchFamily="2" charset="-122"/>
                        </a:rPr>
                        <a:t>9</a:t>
                      </a:r>
                      <a:r>
                        <a:rPr lang="zh-CN" altLang="en-US" sz="2000" b="0">
                          <a:latin typeface="宋体" panose="02010600030101010101" pitchFamily="2" charset="-122"/>
                        </a:rPr>
                        <a:t>日</a:t>
                      </a:r>
                      <a:endParaRPr lang="zh-CN" altLang="en-US" sz="2000" b="0"/>
                    </a:p>
                  </a:txBody>
                  <a:tcPr anchor="b">
                    <a:lnL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>
                      <a:lvl1pPr marL="342900" lvl="0" indent="-342900" algn="l" defTabSz="91440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sz="2800" u="none" kern="1200" baseline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1pPr>
                      <a:lvl2pPr marL="742950" lvl="1" indent="-285750" algn="l" defTabSz="91440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–"/>
                        <a:defRPr sz="2400" b="0" i="0" u="none" kern="1200" baseline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2pPr>
                      <a:lvl3pPr marL="1143000" lvl="2" indent="-228600" algn="l" defTabSz="91440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sz="2000" b="0" i="0" u="none" kern="1200" baseline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3pPr>
                      <a:lvl4pPr marL="1600200" lvl="3" indent="-228600" algn="l" defTabSz="91440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–"/>
                        <a:defRPr sz="1800" b="0" i="0" u="none" kern="1200" baseline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4pPr>
                      <a:lvl5pPr marL="2057400" lvl="4" indent="-228600" algn="l" defTabSz="91440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»"/>
                        <a:defRPr sz="1800" b="0" i="0" u="none" kern="1200" baseline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5pPr>
                    </a:lstStyle>
                    <a:p>
                      <a:pPr lvl="0" algn="ctr" fontAlgn="b">
                        <a:spcBef>
                          <a:spcPct val="0"/>
                        </a:spcBef>
                        <a:buNone/>
                      </a:pPr>
                      <a:r>
                        <a:rPr lang="en-US" altLang="zh-CN" sz="2000" b="0">
                          <a:latin typeface="宋体" panose="02010600030101010101" pitchFamily="2" charset="-122"/>
                        </a:rPr>
                        <a:t>5</a:t>
                      </a:r>
                      <a:r>
                        <a:rPr lang="zh-CN" altLang="en-US" sz="2000" b="0">
                          <a:latin typeface="宋体" panose="02010600030101010101" pitchFamily="2" charset="-122"/>
                        </a:rPr>
                        <a:t>月</a:t>
                      </a:r>
                      <a:r>
                        <a:rPr lang="en-US" altLang="zh-CN" sz="2000" b="0">
                          <a:latin typeface="宋体" panose="02010600030101010101" pitchFamily="2" charset="-122"/>
                        </a:rPr>
                        <a:t>10</a:t>
                      </a:r>
                      <a:r>
                        <a:rPr lang="zh-CN" altLang="en-US" sz="2000" b="0">
                          <a:latin typeface="宋体" panose="02010600030101010101" pitchFamily="2" charset="-122"/>
                        </a:rPr>
                        <a:t>日</a:t>
                      </a:r>
                      <a:endParaRPr lang="zh-CN" altLang="en-US" sz="2000" b="0"/>
                    </a:p>
                  </a:txBody>
                  <a:tcPr anchor="b">
                    <a:lnL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>
                      <a:lvl1pPr marL="342900" lvl="0" indent="-342900" algn="l" defTabSz="91440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sz="2800" u="none" kern="1200" baseline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1pPr>
                      <a:lvl2pPr marL="742950" lvl="1" indent="-285750" algn="l" defTabSz="91440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–"/>
                        <a:defRPr sz="2400" b="0" i="0" u="none" kern="1200" baseline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2pPr>
                      <a:lvl3pPr marL="1143000" lvl="2" indent="-228600" algn="l" defTabSz="91440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sz="2000" b="0" i="0" u="none" kern="1200" baseline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3pPr>
                      <a:lvl4pPr marL="1600200" lvl="3" indent="-228600" algn="l" defTabSz="91440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–"/>
                        <a:defRPr sz="1800" b="0" i="0" u="none" kern="1200" baseline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4pPr>
                      <a:lvl5pPr marL="2057400" lvl="4" indent="-228600" algn="l" defTabSz="91440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»"/>
                        <a:defRPr sz="1800" b="0" i="0" u="none" kern="1200" baseline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5pPr>
                    </a:lstStyle>
                    <a:p>
                      <a:pPr lvl="0" algn="ctr" fontAlgn="b">
                        <a:spcBef>
                          <a:spcPct val="0"/>
                        </a:spcBef>
                        <a:buNone/>
                      </a:pPr>
                      <a:r>
                        <a:rPr lang="en-US" altLang="zh-CN" sz="2000" b="0">
                          <a:latin typeface="宋体" panose="02010600030101010101" pitchFamily="2" charset="-122"/>
                        </a:rPr>
                        <a:t>5</a:t>
                      </a:r>
                      <a:r>
                        <a:rPr lang="zh-CN" altLang="en-US" sz="2000" b="0">
                          <a:latin typeface="宋体" panose="02010600030101010101" pitchFamily="2" charset="-122"/>
                        </a:rPr>
                        <a:t>月</a:t>
                      </a:r>
                      <a:r>
                        <a:rPr lang="en-US" altLang="zh-CN" sz="2000" b="0">
                          <a:latin typeface="宋体" panose="02010600030101010101" pitchFamily="2" charset="-122"/>
                        </a:rPr>
                        <a:t>11</a:t>
                      </a:r>
                      <a:r>
                        <a:rPr lang="zh-CN" altLang="en-US" sz="2000" b="0">
                          <a:latin typeface="宋体" panose="02010600030101010101" pitchFamily="2" charset="-122"/>
                        </a:rPr>
                        <a:t>日</a:t>
                      </a:r>
                      <a:endParaRPr lang="zh-CN" altLang="en-US" sz="2000" b="0"/>
                    </a:p>
                  </a:txBody>
                  <a:tcPr anchor="b">
                    <a:lnL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>
                      <a:lvl1pPr marL="342900" lvl="0" indent="-342900" algn="l" defTabSz="91440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sz="2800" u="none" kern="1200" baseline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1pPr>
                      <a:lvl2pPr marL="742950" lvl="1" indent="-285750" algn="l" defTabSz="91440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–"/>
                        <a:defRPr sz="2400" b="0" i="0" u="none" kern="1200" baseline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2pPr>
                      <a:lvl3pPr marL="1143000" lvl="2" indent="-228600" algn="l" defTabSz="91440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sz="2000" b="0" i="0" u="none" kern="1200" baseline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3pPr>
                      <a:lvl4pPr marL="1600200" lvl="3" indent="-228600" algn="l" defTabSz="91440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–"/>
                        <a:defRPr sz="1800" b="0" i="0" u="none" kern="1200" baseline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4pPr>
                      <a:lvl5pPr marL="2057400" lvl="4" indent="-228600" algn="l" defTabSz="91440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»"/>
                        <a:defRPr sz="1800" b="0" i="0" u="none" kern="1200" baseline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5pPr>
                    </a:lstStyle>
                    <a:p>
                      <a:pPr lvl="0" algn="ctr" fontAlgn="b">
                        <a:spcBef>
                          <a:spcPct val="0"/>
                        </a:spcBef>
                        <a:buNone/>
                      </a:pPr>
                      <a:r>
                        <a:rPr lang="en-US" altLang="zh-CN" sz="2000" b="0">
                          <a:latin typeface="宋体" panose="02010600030101010101" pitchFamily="2" charset="-122"/>
                        </a:rPr>
                        <a:t>5</a:t>
                      </a:r>
                      <a:r>
                        <a:rPr lang="zh-CN" altLang="en-US" sz="2000" b="0">
                          <a:latin typeface="宋体" panose="02010600030101010101" pitchFamily="2" charset="-122"/>
                        </a:rPr>
                        <a:t>月</a:t>
                      </a:r>
                      <a:r>
                        <a:rPr lang="en-US" altLang="zh-CN" sz="2000" b="0">
                          <a:latin typeface="宋体" panose="02010600030101010101" pitchFamily="2" charset="-122"/>
                        </a:rPr>
                        <a:t>14</a:t>
                      </a:r>
                      <a:r>
                        <a:rPr lang="zh-CN" altLang="en-US" sz="2000" b="0">
                          <a:latin typeface="宋体" panose="02010600030101010101" pitchFamily="2" charset="-122"/>
                        </a:rPr>
                        <a:t>日</a:t>
                      </a:r>
                      <a:endParaRPr lang="zh-CN" altLang="en-US" sz="2000" b="0"/>
                    </a:p>
                  </a:txBody>
                  <a:tcPr anchor="b">
                    <a:lnL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lvl="0" algn="ctr" fontAlgn="b">
                        <a:spcBef>
                          <a:spcPct val="0"/>
                        </a:spcBef>
                        <a:buNone/>
                      </a:pPr>
                      <a:r>
                        <a:rPr lang="en-US" altLang="zh-CN" sz="2000" b="0"/>
                        <a:t>5</a:t>
                      </a:r>
                      <a:r>
                        <a:rPr lang="zh-CN" altLang="en-US" sz="2000" b="0"/>
                        <a:t>月</a:t>
                      </a:r>
                      <a:r>
                        <a:rPr lang="en-US" altLang="zh-CN" sz="2000" b="0"/>
                        <a:t>20</a:t>
                      </a:r>
                      <a:r>
                        <a:rPr lang="zh-CN" altLang="en-US" sz="2000" b="0"/>
                        <a:t>日</a:t>
                      </a:r>
                      <a:endParaRPr lang="zh-CN" altLang="en-US" sz="2000" b="0"/>
                    </a:p>
                  </a:txBody>
                  <a:tcPr anchor="b">
                    <a:lnL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701040">
                <a:tc>
                  <a:txBody>
                    <a:bodyPr vert="horz" wrap="square"/>
                    <a:lstStyle>
                      <a:lvl1pPr marL="342900" lvl="0" indent="-342900" algn="l" defTabSz="91440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sz="2800" u="none" kern="1200" baseline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1pPr>
                      <a:lvl2pPr marL="742950" lvl="1" indent="-285750" algn="l" defTabSz="91440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–"/>
                        <a:defRPr sz="2400" b="0" i="0" u="none" kern="1200" baseline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2pPr>
                      <a:lvl3pPr marL="1143000" lvl="2" indent="-228600" algn="l" defTabSz="91440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sz="2000" b="0" i="0" u="none" kern="1200" baseline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3pPr>
                      <a:lvl4pPr marL="1600200" lvl="3" indent="-228600" algn="l" defTabSz="91440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–"/>
                        <a:defRPr sz="1800" b="0" i="0" u="none" kern="1200" baseline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4pPr>
                      <a:lvl5pPr marL="2057400" lvl="4" indent="-228600" algn="l" defTabSz="91440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»"/>
                        <a:defRPr sz="1800" b="0" i="0" u="none" kern="1200" baseline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5pPr>
                    </a:lstStyle>
                    <a:p>
                      <a:pPr lvl="0" algn="ctr" fontAlgn="b">
                        <a:spcBef>
                          <a:spcPct val="0"/>
                        </a:spcBef>
                        <a:buNone/>
                      </a:pPr>
                      <a:r>
                        <a:rPr lang="zh-CN" altLang="en-US" sz="2000" b="1">
                          <a:latin typeface="宋体" panose="02010600030101010101" pitchFamily="2" charset="-122"/>
                        </a:rPr>
                        <a:t>巴塞尔评分</a:t>
                      </a:r>
                      <a:endParaRPr lang="zh-CN" altLang="en-US" sz="2000" b="1"/>
                    </a:p>
                  </a:txBody>
                  <a:tcPr anchor="b">
                    <a:lnL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>
                      <a:lvl1pPr marL="342900" lvl="0" indent="-342900" algn="l" defTabSz="91440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sz="2800" u="none" kern="1200" baseline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1pPr>
                      <a:lvl2pPr marL="742950" lvl="1" indent="-285750" algn="l" defTabSz="91440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–"/>
                        <a:defRPr sz="2400" b="0" i="0" u="none" kern="1200" baseline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2pPr>
                      <a:lvl3pPr marL="1143000" lvl="2" indent="-228600" algn="l" defTabSz="91440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sz="2000" b="0" i="0" u="none" kern="1200" baseline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3pPr>
                      <a:lvl4pPr marL="1600200" lvl="3" indent="-228600" algn="l" defTabSz="91440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–"/>
                        <a:defRPr sz="1800" b="0" i="0" u="none" kern="1200" baseline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4pPr>
                      <a:lvl5pPr marL="2057400" lvl="4" indent="-228600" algn="l" defTabSz="91440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»"/>
                        <a:defRPr sz="1800" b="0" i="0" u="none" kern="1200" baseline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5pPr>
                    </a:lstStyle>
                    <a:p>
                      <a:pPr lvl="0" algn="ctr" fontAlgn="b">
                        <a:spcBef>
                          <a:spcPct val="0"/>
                        </a:spcBef>
                        <a:buNone/>
                      </a:pPr>
                      <a:r>
                        <a:rPr lang="en-US" altLang="zh-CN" sz="2000" b="1"/>
                        <a:t>60</a:t>
                      </a:r>
                      <a:endParaRPr lang="en-US" altLang="zh-CN" sz="2000" b="1"/>
                    </a:p>
                  </a:txBody>
                  <a:tcPr anchor="b">
                    <a:lnL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>
                      <a:lvl1pPr marL="342900" lvl="0" indent="-342900" algn="l" defTabSz="91440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sz="2800" u="none" kern="1200" baseline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1pPr>
                      <a:lvl2pPr marL="742950" lvl="1" indent="-285750" algn="l" defTabSz="91440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–"/>
                        <a:defRPr sz="2400" b="0" i="0" u="none" kern="1200" baseline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2pPr>
                      <a:lvl3pPr marL="1143000" lvl="2" indent="-228600" algn="l" defTabSz="91440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sz="2000" b="0" i="0" u="none" kern="1200" baseline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3pPr>
                      <a:lvl4pPr marL="1600200" lvl="3" indent="-228600" algn="l" defTabSz="91440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–"/>
                        <a:defRPr sz="1800" b="0" i="0" u="none" kern="1200" baseline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4pPr>
                      <a:lvl5pPr marL="2057400" lvl="4" indent="-228600" algn="l" defTabSz="91440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»"/>
                        <a:defRPr sz="1800" b="0" i="0" u="none" kern="1200" baseline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5pPr>
                    </a:lstStyle>
                    <a:p>
                      <a:pPr lvl="0" algn="ctr" fontAlgn="b">
                        <a:spcBef>
                          <a:spcPct val="0"/>
                        </a:spcBef>
                        <a:buNone/>
                      </a:pPr>
                      <a:r>
                        <a:rPr lang="en-US" altLang="zh-CN" sz="2000" b="1">
                          <a:latin typeface="宋体" panose="02010600030101010101" pitchFamily="2" charset="-122"/>
                        </a:rPr>
                        <a:t>20</a:t>
                      </a:r>
                      <a:endParaRPr lang="en-US" altLang="zh-CN" sz="2000" b="1"/>
                    </a:p>
                  </a:txBody>
                  <a:tcPr anchor="b">
                    <a:lnL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>
                      <a:lvl1pPr marL="342900" lvl="0" indent="-342900" algn="l" defTabSz="91440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sz="2800" u="none" kern="1200" baseline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1pPr>
                      <a:lvl2pPr marL="742950" lvl="1" indent="-285750" algn="l" defTabSz="91440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–"/>
                        <a:defRPr sz="2400" b="0" i="0" u="none" kern="1200" baseline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2pPr>
                      <a:lvl3pPr marL="1143000" lvl="2" indent="-228600" algn="l" defTabSz="91440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sz="2000" b="0" i="0" u="none" kern="1200" baseline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3pPr>
                      <a:lvl4pPr marL="1600200" lvl="3" indent="-228600" algn="l" defTabSz="91440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–"/>
                        <a:defRPr sz="1800" b="0" i="0" u="none" kern="1200" baseline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4pPr>
                      <a:lvl5pPr marL="2057400" lvl="4" indent="-228600" algn="l" defTabSz="91440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»"/>
                        <a:defRPr sz="1800" b="0" i="0" u="none" kern="1200" baseline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5pPr>
                    </a:lstStyle>
                    <a:p>
                      <a:pPr lvl="0" algn="ctr" fontAlgn="b">
                        <a:spcBef>
                          <a:spcPct val="0"/>
                        </a:spcBef>
                        <a:buNone/>
                      </a:pPr>
                      <a:r>
                        <a:rPr lang="en-US" altLang="zh-CN" sz="2000" b="1"/>
                        <a:t>60</a:t>
                      </a:r>
                      <a:endParaRPr lang="en-US" altLang="zh-CN" sz="2000" b="1"/>
                    </a:p>
                  </a:txBody>
                  <a:tcPr anchor="b">
                    <a:lnL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>
                      <a:lvl1pPr marL="342900" lvl="0" indent="-342900" algn="l" defTabSz="91440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sz="2800" u="none" kern="1200" baseline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1pPr>
                      <a:lvl2pPr marL="742950" lvl="1" indent="-285750" algn="l" defTabSz="91440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–"/>
                        <a:defRPr sz="2400" b="0" i="0" u="none" kern="1200" baseline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2pPr>
                      <a:lvl3pPr marL="1143000" lvl="2" indent="-228600" algn="l" defTabSz="91440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sz="2000" b="0" i="0" u="none" kern="1200" baseline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3pPr>
                      <a:lvl4pPr marL="1600200" lvl="3" indent="-228600" algn="l" defTabSz="91440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–"/>
                        <a:defRPr sz="1800" b="0" i="0" u="none" kern="1200" baseline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4pPr>
                      <a:lvl5pPr marL="2057400" lvl="4" indent="-228600" algn="l" defTabSz="91440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»"/>
                        <a:defRPr sz="1800" b="0" i="0" u="none" kern="1200" baseline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5pPr>
                    </a:lstStyle>
                    <a:p>
                      <a:pPr lvl="0" algn="ctr" fontAlgn="b">
                        <a:spcBef>
                          <a:spcPct val="0"/>
                        </a:spcBef>
                        <a:buNone/>
                      </a:pPr>
                      <a:r>
                        <a:rPr lang="en-US" altLang="zh-CN" sz="2000" b="1"/>
                        <a:t>75</a:t>
                      </a:r>
                      <a:endParaRPr lang="en-US" altLang="zh-CN" sz="2000" b="1"/>
                    </a:p>
                  </a:txBody>
                  <a:tcPr anchor="b">
                    <a:lnL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lvl="0" algn="ctr" fontAlgn="b">
                        <a:spcBef>
                          <a:spcPct val="0"/>
                        </a:spcBef>
                        <a:buNone/>
                      </a:pPr>
                      <a:r>
                        <a:rPr lang="en-US" altLang="zh-CN" sz="2000" b="1"/>
                        <a:t>90</a:t>
                      </a:r>
                      <a:endParaRPr lang="en-US" altLang="zh-CN" sz="2000" b="1"/>
                    </a:p>
                  </a:txBody>
                  <a:tcPr anchor="b">
                    <a:lnL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  <p:graphicFrame>
        <p:nvGraphicFramePr>
          <p:cNvPr id="36080" name="内容占位符 36079"/>
          <p:cNvGraphicFramePr>
            <a:graphicFrameLocks noGrp="1"/>
          </p:cNvGraphicFramePr>
          <p:nvPr>
            <p:ph sz="half" idx="2"/>
          </p:nvPr>
        </p:nvGraphicFramePr>
        <p:xfrm>
          <a:off x="455613" y="5192713"/>
          <a:ext cx="8002588" cy="947738"/>
        </p:xfrm>
        <a:graphic>
          <a:graphicData uri="http://schemas.openxmlformats.org/drawingml/2006/table">
            <a:tbl>
              <a:tblPr/>
              <a:tblGrid>
                <a:gridCol w="2529205"/>
                <a:gridCol w="2432685"/>
                <a:gridCol w="1669415"/>
                <a:gridCol w="1370965"/>
              </a:tblGrid>
              <a:tr h="551180">
                <a:tc>
                  <a:txBody>
                    <a:bodyPr vert="horz" wrap="square"/>
                    <a:lstStyle>
                      <a:lvl1pPr marL="342900" lvl="0" indent="-342900" algn="l" defTabSz="91440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sz="2800" u="none" kern="1200" baseline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1pPr>
                      <a:lvl2pPr marL="742950" lvl="1" indent="-285750" algn="l" defTabSz="91440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–"/>
                        <a:defRPr sz="2400" b="0" i="0" u="none" kern="1200" baseline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2pPr>
                      <a:lvl3pPr marL="1143000" lvl="2" indent="-228600" algn="l" defTabSz="91440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sz="2000" b="0" i="0" u="none" kern="1200" baseline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3pPr>
                      <a:lvl4pPr marL="1600200" lvl="3" indent="-228600" algn="l" defTabSz="91440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–"/>
                        <a:defRPr sz="1800" b="0" i="0" u="none" kern="1200" baseline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4pPr>
                      <a:lvl5pPr marL="2057400" lvl="4" indent="-228600" algn="l" defTabSz="91440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»"/>
                        <a:defRPr sz="1800" b="0" i="0" u="none" kern="1200" baseline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5pPr>
                    </a:lstStyle>
                    <a:p>
                      <a:pPr lvl="0" algn="ctr" fontAlgn="b">
                        <a:spcBef>
                          <a:spcPct val="0"/>
                        </a:spcBef>
                        <a:buNone/>
                      </a:pPr>
                      <a:r>
                        <a:rPr lang="zh-CN" altLang="en-US" sz="2000" b="1">
                          <a:latin typeface="宋体" panose="02010600030101010101" pitchFamily="2" charset="-122"/>
                        </a:rPr>
                        <a:t>时间</a:t>
                      </a:r>
                      <a:endParaRPr lang="zh-CN" altLang="en-US" sz="2000" b="1"/>
                    </a:p>
                  </a:txBody>
                  <a:tcPr anchor="b">
                    <a:lnL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>
                      <a:lvl1pPr marL="342900" lvl="0" indent="-342900" algn="l" defTabSz="91440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sz="2800" u="none" kern="1200" baseline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1pPr>
                      <a:lvl2pPr marL="742950" lvl="1" indent="-285750" algn="l" defTabSz="91440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–"/>
                        <a:defRPr sz="2400" b="0" i="0" u="none" kern="1200" baseline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2pPr>
                      <a:lvl3pPr marL="1143000" lvl="2" indent="-228600" algn="l" defTabSz="91440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sz="2000" b="0" i="0" u="none" kern="1200" baseline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3pPr>
                      <a:lvl4pPr marL="1600200" lvl="3" indent="-228600" algn="l" defTabSz="91440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–"/>
                        <a:defRPr sz="1800" b="0" i="0" u="none" kern="1200" baseline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4pPr>
                      <a:lvl5pPr marL="2057400" lvl="4" indent="-228600" algn="l" defTabSz="91440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»"/>
                        <a:defRPr sz="1800" b="0" i="0" u="none" kern="1200" baseline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5pPr>
                    </a:lstStyle>
                    <a:p>
                      <a:pPr lvl="0" algn="ctr" fontAlgn="b">
                        <a:spcBef>
                          <a:spcPct val="0"/>
                        </a:spcBef>
                        <a:buNone/>
                      </a:pPr>
                      <a:r>
                        <a:rPr lang="en-US" altLang="zh-CN" sz="2000" b="0">
                          <a:latin typeface="宋体" panose="02010600030101010101" pitchFamily="2" charset="-122"/>
                        </a:rPr>
                        <a:t>5</a:t>
                      </a:r>
                      <a:r>
                        <a:rPr lang="zh-CN" altLang="en-US" sz="2000" b="0">
                          <a:latin typeface="宋体" panose="02010600030101010101" pitchFamily="2" charset="-122"/>
                        </a:rPr>
                        <a:t>月</a:t>
                      </a:r>
                      <a:r>
                        <a:rPr lang="en-US" altLang="zh-CN" sz="2000" b="0">
                          <a:latin typeface="宋体" panose="02010600030101010101" pitchFamily="2" charset="-122"/>
                        </a:rPr>
                        <a:t>10</a:t>
                      </a:r>
                      <a:r>
                        <a:rPr lang="zh-CN" altLang="en-US" sz="2000" b="0">
                          <a:latin typeface="宋体" panose="02010600030101010101" pitchFamily="2" charset="-122"/>
                        </a:rPr>
                        <a:t>日</a:t>
                      </a:r>
                      <a:endParaRPr lang="zh-CN" altLang="en-US" sz="2000" b="0"/>
                    </a:p>
                  </a:txBody>
                  <a:tcPr anchor="b">
                    <a:lnL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>
                      <a:lvl1pPr marL="342900" lvl="0" indent="-342900" algn="l" defTabSz="91440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sz="2800" u="none" kern="1200" baseline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1pPr>
                      <a:lvl2pPr marL="742950" lvl="1" indent="-285750" algn="l" defTabSz="91440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–"/>
                        <a:defRPr sz="2400" b="0" i="0" u="none" kern="1200" baseline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2pPr>
                      <a:lvl3pPr marL="1143000" lvl="2" indent="-228600" algn="l" defTabSz="91440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sz="2000" b="0" i="0" u="none" kern="1200" baseline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3pPr>
                      <a:lvl4pPr marL="1600200" lvl="3" indent="-228600" algn="l" defTabSz="91440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–"/>
                        <a:defRPr sz="1800" b="0" i="0" u="none" kern="1200" baseline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4pPr>
                      <a:lvl5pPr marL="2057400" lvl="4" indent="-228600" algn="l" defTabSz="91440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»"/>
                        <a:defRPr sz="1800" b="0" i="0" u="none" kern="1200" baseline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5pPr>
                    </a:lstStyle>
                    <a:p>
                      <a:pPr lvl="0" algn="ctr" fontAlgn="b">
                        <a:spcBef>
                          <a:spcPct val="0"/>
                        </a:spcBef>
                        <a:buNone/>
                      </a:pPr>
                      <a:endParaRPr lang="zh-CN" altLang="en-US" sz="2000" b="1"/>
                    </a:p>
                  </a:txBody>
                  <a:tcPr anchor="b">
                    <a:lnL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>
                      <a:lvl1pPr marL="342900" lvl="0" indent="-342900" algn="l" defTabSz="91440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sz="2800" u="none" kern="1200" baseline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1pPr>
                      <a:lvl2pPr marL="742950" lvl="1" indent="-285750" algn="l" defTabSz="91440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–"/>
                        <a:defRPr sz="2400" b="0" i="0" u="none" kern="1200" baseline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2pPr>
                      <a:lvl3pPr marL="1143000" lvl="2" indent="-228600" algn="l" defTabSz="91440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sz="2000" b="0" i="0" u="none" kern="1200" baseline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3pPr>
                      <a:lvl4pPr marL="1600200" lvl="3" indent="-228600" algn="l" defTabSz="91440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–"/>
                        <a:defRPr sz="1800" b="0" i="0" u="none" kern="1200" baseline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4pPr>
                      <a:lvl5pPr marL="2057400" lvl="4" indent="-228600" algn="l" defTabSz="91440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»"/>
                        <a:defRPr sz="1800" b="0" i="0" u="none" kern="1200" baseline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5pPr>
                    </a:lstStyle>
                    <a:p>
                      <a:pPr lvl="0" algn="ctr" fontAlgn="b">
                        <a:spcBef>
                          <a:spcPct val="0"/>
                        </a:spcBef>
                        <a:buNone/>
                      </a:pPr>
                      <a:endParaRPr lang="zh-CN" altLang="en-US" sz="2000" b="1"/>
                    </a:p>
                  </a:txBody>
                  <a:tcPr anchor="b">
                    <a:lnL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95288">
                <a:tc>
                  <a:txBody>
                    <a:bodyPr vert="horz" wrap="square"/>
                    <a:lstStyle>
                      <a:lvl1pPr marL="342900" lvl="0" indent="-342900" algn="l" defTabSz="91440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sz="2800" u="none" kern="1200" baseline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1pPr>
                      <a:lvl2pPr marL="742950" lvl="1" indent="-285750" algn="l" defTabSz="91440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–"/>
                        <a:defRPr sz="2400" b="0" i="0" u="none" kern="1200" baseline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2pPr>
                      <a:lvl3pPr marL="1143000" lvl="2" indent="-228600" algn="l" defTabSz="91440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sz="2000" b="0" i="0" u="none" kern="1200" baseline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3pPr>
                      <a:lvl4pPr marL="1600200" lvl="3" indent="-228600" algn="l" defTabSz="91440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–"/>
                        <a:defRPr sz="1800" b="0" i="0" u="none" kern="1200" baseline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4pPr>
                      <a:lvl5pPr marL="2057400" lvl="4" indent="-228600" algn="l" defTabSz="91440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»"/>
                        <a:defRPr sz="1800" b="0" i="0" u="none" kern="1200" baseline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5pPr>
                    </a:lstStyle>
                    <a:p>
                      <a:pPr lvl="0" algn="ctr" fontAlgn="b">
                        <a:spcBef>
                          <a:spcPct val="0"/>
                        </a:spcBef>
                        <a:buNone/>
                      </a:pPr>
                      <a:r>
                        <a:rPr lang="en-US" altLang="zh-CN" sz="2000" b="1">
                          <a:latin typeface="宋体" panose="02010600030101010101" pitchFamily="2" charset="-122"/>
                        </a:rPr>
                        <a:t>Morse</a:t>
                      </a:r>
                      <a:r>
                        <a:rPr lang="zh-CN" altLang="en-US" sz="2000" b="1">
                          <a:latin typeface="宋体" panose="02010600030101010101" pitchFamily="2" charset="-122"/>
                        </a:rPr>
                        <a:t>评分</a:t>
                      </a:r>
                      <a:endParaRPr lang="zh-CN" altLang="en-US" sz="2000" b="1"/>
                    </a:p>
                  </a:txBody>
                  <a:tcPr anchor="b">
                    <a:lnL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>
                      <a:lvl1pPr marL="342900" lvl="0" indent="-342900" algn="l" defTabSz="91440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sz="2800" u="none" kern="1200" baseline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1pPr>
                      <a:lvl2pPr marL="742950" lvl="1" indent="-285750" algn="l" defTabSz="91440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–"/>
                        <a:defRPr sz="2400" b="0" i="0" u="none" kern="1200" baseline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2pPr>
                      <a:lvl3pPr marL="1143000" lvl="2" indent="-228600" algn="l" defTabSz="91440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sz="2000" b="0" i="0" u="none" kern="1200" baseline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3pPr>
                      <a:lvl4pPr marL="1600200" lvl="3" indent="-228600" algn="l" defTabSz="91440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–"/>
                        <a:defRPr sz="1800" b="0" i="0" u="none" kern="1200" baseline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4pPr>
                      <a:lvl5pPr marL="2057400" lvl="4" indent="-228600" algn="l" defTabSz="91440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»"/>
                        <a:defRPr sz="1800" b="0" i="0" u="none" kern="1200" baseline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5pPr>
                    </a:lstStyle>
                    <a:p>
                      <a:pPr lvl="0" algn="ctr" fontAlgn="b">
                        <a:spcBef>
                          <a:spcPct val="0"/>
                        </a:spcBef>
                        <a:buNone/>
                      </a:pPr>
                      <a:r>
                        <a:rPr lang="en-US" altLang="zh-CN" sz="2000" b="1"/>
                        <a:t>20</a:t>
                      </a:r>
                      <a:endParaRPr lang="en-US" altLang="zh-CN" sz="2000" b="1"/>
                    </a:p>
                  </a:txBody>
                  <a:tcPr anchor="b">
                    <a:lnL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>
                      <a:lvl1pPr marL="342900" lvl="0" indent="-342900" algn="l" defTabSz="91440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sz="2800" u="none" kern="1200" baseline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1pPr>
                      <a:lvl2pPr marL="742950" lvl="1" indent="-285750" algn="l" defTabSz="91440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–"/>
                        <a:defRPr sz="2400" b="0" i="0" u="none" kern="1200" baseline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2pPr>
                      <a:lvl3pPr marL="1143000" lvl="2" indent="-228600" algn="l" defTabSz="91440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sz="2000" b="0" i="0" u="none" kern="1200" baseline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3pPr>
                      <a:lvl4pPr marL="1600200" lvl="3" indent="-228600" algn="l" defTabSz="91440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–"/>
                        <a:defRPr sz="1800" b="0" i="0" u="none" kern="1200" baseline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4pPr>
                      <a:lvl5pPr marL="2057400" lvl="4" indent="-228600" algn="l" defTabSz="91440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»"/>
                        <a:defRPr sz="1800" b="0" i="0" u="none" kern="1200" baseline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5pPr>
                    </a:lstStyle>
                    <a:p>
                      <a:pPr lvl="0" algn="ctr" fontAlgn="b">
                        <a:spcBef>
                          <a:spcPct val="0"/>
                        </a:spcBef>
                        <a:buNone/>
                      </a:pPr>
                      <a:endParaRPr lang="en-US" altLang="zh-CN" sz="2000" b="1"/>
                    </a:p>
                  </a:txBody>
                  <a:tcPr anchor="b">
                    <a:lnL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>
                      <a:lvl1pPr marL="342900" lvl="0" indent="-342900" algn="l" defTabSz="91440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sz="2800" u="none" kern="1200" baseline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1pPr>
                      <a:lvl2pPr marL="742950" lvl="1" indent="-285750" algn="l" defTabSz="91440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–"/>
                        <a:defRPr sz="2400" b="0" i="0" u="none" kern="1200" baseline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2pPr>
                      <a:lvl3pPr marL="1143000" lvl="2" indent="-228600" algn="l" defTabSz="91440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sz="2000" b="0" i="0" u="none" kern="1200" baseline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3pPr>
                      <a:lvl4pPr marL="1600200" lvl="3" indent="-228600" algn="l" defTabSz="91440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–"/>
                        <a:defRPr sz="1800" b="0" i="0" u="none" kern="1200" baseline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4pPr>
                      <a:lvl5pPr marL="2057400" lvl="4" indent="-228600" algn="l" defTabSz="91440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»"/>
                        <a:defRPr sz="1800" b="0" i="0" u="none" kern="1200" baseline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5pPr>
                    </a:lstStyle>
                    <a:p>
                      <a:pPr lvl="0" algn="ctr" fontAlgn="b">
                        <a:spcBef>
                          <a:spcPct val="0"/>
                        </a:spcBef>
                        <a:buNone/>
                      </a:pPr>
                      <a:endParaRPr lang="en-US" altLang="zh-CN" sz="2000" b="1"/>
                    </a:p>
                  </a:txBody>
                  <a:tcPr anchor="b">
                    <a:lnL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  <p:graphicFrame>
        <p:nvGraphicFramePr>
          <p:cNvPr id="2" name="表格 1"/>
          <p:cNvGraphicFramePr>
            <a:graphicFrameLocks noGrp="1"/>
          </p:cNvGraphicFramePr>
          <p:nvPr/>
        </p:nvGraphicFramePr>
        <p:xfrm>
          <a:off x="492125" y="3629025"/>
          <a:ext cx="7951788" cy="960438"/>
        </p:xfrm>
        <a:graphic>
          <a:graphicData uri="http://schemas.openxmlformats.org/drawingml/2006/table">
            <a:tbl>
              <a:tblPr/>
              <a:tblGrid>
                <a:gridCol w="2449830"/>
                <a:gridCol w="2393950"/>
                <a:gridCol w="1617345"/>
                <a:gridCol w="1490980"/>
              </a:tblGrid>
              <a:tr h="563880">
                <a:tc>
                  <a:txBody>
                    <a:bodyPr vert="horz" wrap="square"/>
                    <a:lstStyle>
                      <a:lvl1pPr marL="342900" lvl="0" indent="-342900" algn="l" defTabSz="91440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sz="2800" u="none" kern="1200" baseline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1pPr>
                      <a:lvl2pPr marL="742950" lvl="1" indent="-285750" algn="l" defTabSz="91440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–"/>
                        <a:defRPr sz="2400" b="0" i="0" u="none" kern="1200" baseline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2pPr>
                      <a:lvl3pPr marL="1143000" lvl="2" indent="-228600" algn="l" defTabSz="91440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sz="2000" b="0" i="0" u="none" kern="1200" baseline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3pPr>
                      <a:lvl4pPr marL="1600200" lvl="3" indent="-228600" algn="l" defTabSz="91440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–"/>
                        <a:defRPr sz="1800" b="0" i="0" u="none" kern="1200" baseline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4pPr>
                      <a:lvl5pPr marL="2057400" lvl="4" indent="-228600" algn="l" defTabSz="91440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»"/>
                        <a:defRPr sz="1800" b="0" i="0" u="none" kern="1200" baseline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5pPr>
                    </a:lstStyle>
                    <a:p>
                      <a:pPr lvl="0" algn="ctr" fontAlgn="b">
                        <a:spcBef>
                          <a:spcPct val="0"/>
                        </a:spcBef>
                        <a:buNone/>
                      </a:pPr>
                      <a:r>
                        <a:rPr lang="zh-CN" altLang="en-US" sz="2000" b="1">
                          <a:latin typeface="宋体" panose="02010600030101010101" pitchFamily="2" charset="-122"/>
                        </a:rPr>
                        <a:t>时间</a:t>
                      </a:r>
                      <a:endParaRPr lang="zh-CN" altLang="en-US" sz="2000" b="1"/>
                    </a:p>
                  </a:txBody>
                  <a:tcPr anchor="b">
                    <a:lnL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>
                      <a:lvl1pPr marL="342900" lvl="0" indent="-342900" algn="l" defTabSz="91440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sz="2800" u="none" kern="1200" baseline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1pPr>
                      <a:lvl2pPr marL="742950" lvl="1" indent="-285750" algn="l" defTabSz="91440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–"/>
                        <a:defRPr sz="2400" b="0" i="0" u="none" kern="1200" baseline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2pPr>
                      <a:lvl3pPr marL="1143000" lvl="2" indent="-228600" algn="l" defTabSz="91440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sz="2000" b="0" i="0" u="none" kern="1200" baseline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3pPr>
                      <a:lvl4pPr marL="1600200" lvl="3" indent="-228600" algn="l" defTabSz="91440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–"/>
                        <a:defRPr sz="1800" b="0" i="0" u="none" kern="1200" baseline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4pPr>
                      <a:lvl5pPr marL="2057400" lvl="4" indent="-228600" algn="l" defTabSz="91440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»"/>
                        <a:defRPr sz="1800" b="0" i="0" u="none" kern="1200" baseline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5pPr>
                    </a:lstStyle>
                    <a:p>
                      <a:pPr lvl="0" algn="ctr" fontAlgn="b">
                        <a:spcBef>
                          <a:spcPct val="0"/>
                        </a:spcBef>
                        <a:buNone/>
                      </a:pPr>
                      <a:r>
                        <a:rPr lang="en-US" altLang="zh-CN" sz="2000" b="0">
                          <a:latin typeface="宋体" panose="02010600030101010101" pitchFamily="2" charset="-122"/>
                        </a:rPr>
                        <a:t>5</a:t>
                      </a:r>
                      <a:r>
                        <a:rPr lang="zh-CN" altLang="en-US" sz="2000" b="0">
                          <a:latin typeface="宋体" panose="02010600030101010101" pitchFamily="2" charset="-122"/>
                        </a:rPr>
                        <a:t>月</a:t>
                      </a:r>
                      <a:r>
                        <a:rPr lang="en-US" altLang="zh-CN" sz="2000" b="0">
                          <a:latin typeface="宋体" panose="02010600030101010101" pitchFamily="2" charset="-122"/>
                        </a:rPr>
                        <a:t>10</a:t>
                      </a:r>
                      <a:r>
                        <a:rPr lang="zh-CN" altLang="en-US" sz="2000" b="0">
                          <a:latin typeface="宋体" panose="02010600030101010101" pitchFamily="2" charset="-122"/>
                        </a:rPr>
                        <a:t>日</a:t>
                      </a:r>
                      <a:endParaRPr lang="zh-CN" altLang="en-US" sz="2000" b="0"/>
                    </a:p>
                  </a:txBody>
                  <a:tcPr anchor="b">
                    <a:lnL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>
                      <a:lvl1pPr marL="342900" lvl="0" indent="-342900" algn="l" defTabSz="91440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sz="2800" u="none" kern="1200" baseline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1pPr>
                      <a:lvl2pPr marL="742950" lvl="1" indent="-285750" algn="l" defTabSz="91440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–"/>
                        <a:defRPr sz="2400" b="0" i="0" u="none" kern="1200" baseline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2pPr>
                      <a:lvl3pPr marL="1143000" lvl="2" indent="-228600" algn="l" defTabSz="91440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sz="2000" b="0" i="0" u="none" kern="1200" baseline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3pPr>
                      <a:lvl4pPr marL="1600200" lvl="3" indent="-228600" algn="l" defTabSz="91440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–"/>
                        <a:defRPr sz="1800" b="0" i="0" u="none" kern="1200" baseline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4pPr>
                      <a:lvl5pPr marL="2057400" lvl="4" indent="-228600" algn="l" defTabSz="91440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»"/>
                        <a:defRPr sz="1800" b="0" i="0" u="none" kern="1200" baseline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5pPr>
                    </a:lstStyle>
                    <a:p>
                      <a:pPr lvl="0" algn="ctr" fontAlgn="b">
                        <a:spcBef>
                          <a:spcPct val="0"/>
                        </a:spcBef>
                        <a:buNone/>
                      </a:pPr>
                      <a:r>
                        <a:rPr lang="en-US" altLang="zh-CN" sz="2000" b="0">
                          <a:latin typeface="宋体" panose="02010600030101010101" pitchFamily="2" charset="-122"/>
                        </a:rPr>
                        <a:t>5</a:t>
                      </a:r>
                      <a:r>
                        <a:rPr lang="zh-CN" altLang="en-US" sz="2000" b="0">
                          <a:latin typeface="宋体" panose="02010600030101010101" pitchFamily="2" charset="-122"/>
                        </a:rPr>
                        <a:t>月</a:t>
                      </a:r>
                      <a:r>
                        <a:rPr lang="en-US" altLang="zh-CN" sz="2000" b="0">
                          <a:latin typeface="宋体" panose="02010600030101010101" pitchFamily="2" charset="-122"/>
                        </a:rPr>
                        <a:t>11</a:t>
                      </a:r>
                      <a:r>
                        <a:rPr lang="zh-CN" altLang="en-US" sz="2000" b="0">
                          <a:latin typeface="宋体" panose="02010600030101010101" pitchFamily="2" charset="-122"/>
                        </a:rPr>
                        <a:t>日</a:t>
                      </a:r>
                      <a:endParaRPr lang="zh-CN" altLang="en-US" sz="2000" b="0"/>
                    </a:p>
                  </a:txBody>
                  <a:tcPr anchor="b">
                    <a:lnL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>
                      <a:lvl1pPr marL="342900" lvl="0" indent="-342900" algn="l" defTabSz="91440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sz="2800" u="none" kern="1200" baseline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1pPr>
                      <a:lvl2pPr marL="742950" lvl="1" indent="-285750" algn="l" defTabSz="91440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–"/>
                        <a:defRPr sz="2400" b="0" i="0" u="none" kern="1200" baseline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2pPr>
                      <a:lvl3pPr marL="1143000" lvl="2" indent="-228600" algn="l" defTabSz="91440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sz="2000" b="0" i="0" u="none" kern="1200" baseline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3pPr>
                      <a:lvl4pPr marL="1600200" lvl="3" indent="-228600" algn="l" defTabSz="91440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–"/>
                        <a:defRPr sz="1800" b="0" i="0" u="none" kern="1200" baseline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4pPr>
                      <a:lvl5pPr marL="2057400" lvl="4" indent="-228600" algn="l" defTabSz="91440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»"/>
                        <a:defRPr sz="1800" b="0" i="0" u="none" kern="1200" baseline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5pPr>
                    </a:lstStyle>
                    <a:p>
                      <a:pPr lvl="0" algn="ctr" fontAlgn="b">
                        <a:spcBef>
                          <a:spcPct val="0"/>
                        </a:spcBef>
                        <a:buNone/>
                      </a:pPr>
                      <a:r>
                        <a:rPr lang="en-US" altLang="zh-CN" sz="2000" b="0">
                          <a:latin typeface="宋体" panose="02010600030101010101" pitchFamily="2" charset="-122"/>
                        </a:rPr>
                        <a:t>5</a:t>
                      </a:r>
                      <a:r>
                        <a:rPr lang="zh-CN" altLang="en-US" sz="2000" b="0">
                          <a:latin typeface="宋体" panose="02010600030101010101" pitchFamily="2" charset="-122"/>
                        </a:rPr>
                        <a:t>月</a:t>
                      </a:r>
                      <a:r>
                        <a:rPr lang="en-US" altLang="zh-CN" sz="2000" b="0">
                          <a:latin typeface="宋体" panose="02010600030101010101" pitchFamily="2" charset="-122"/>
                        </a:rPr>
                        <a:t>16</a:t>
                      </a:r>
                      <a:r>
                        <a:rPr lang="zh-CN" altLang="en-US" sz="2000" b="0">
                          <a:latin typeface="宋体" panose="02010600030101010101" pitchFamily="2" charset="-122"/>
                        </a:rPr>
                        <a:t>日</a:t>
                      </a:r>
                      <a:endParaRPr lang="zh-CN" altLang="en-US" sz="2000" b="0"/>
                    </a:p>
                  </a:txBody>
                  <a:tcPr anchor="b">
                    <a:lnL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95288">
                <a:tc>
                  <a:txBody>
                    <a:bodyPr vert="horz" wrap="square"/>
                    <a:lstStyle>
                      <a:lvl1pPr marL="342900" lvl="0" indent="-342900" algn="l" defTabSz="91440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sz="2800" u="none" kern="1200" baseline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1pPr>
                      <a:lvl2pPr marL="742950" lvl="1" indent="-285750" algn="l" defTabSz="91440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–"/>
                        <a:defRPr sz="2400" b="0" i="0" u="none" kern="1200" baseline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2pPr>
                      <a:lvl3pPr marL="1143000" lvl="2" indent="-228600" algn="l" defTabSz="91440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sz="2000" b="0" i="0" u="none" kern="1200" baseline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3pPr>
                      <a:lvl4pPr marL="1600200" lvl="3" indent="-228600" algn="l" defTabSz="91440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–"/>
                        <a:defRPr sz="1800" b="0" i="0" u="none" kern="1200" baseline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4pPr>
                      <a:lvl5pPr marL="2057400" lvl="4" indent="-228600" algn="l" defTabSz="91440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»"/>
                        <a:defRPr sz="1800" b="0" i="0" u="none" kern="1200" baseline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5pPr>
                    </a:lstStyle>
                    <a:p>
                      <a:pPr lvl="0" algn="ctr" fontAlgn="b">
                        <a:spcBef>
                          <a:spcPct val="0"/>
                        </a:spcBef>
                        <a:buNone/>
                      </a:pPr>
                      <a:r>
                        <a:rPr lang="zh-CN" altLang="en-US" sz="2000" b="1">
                          <a:latin typeface="宋体" panose="02010600030101010101" pitchFamily="2" charset="-122"/>
                        </a:rPr>
                        <a:t>管道滑脱风险评分</a:t>
                      </a:r>
                      <a:endParaRPr lang="zh-CN" altLang="en-US" sz="2000" b="1"/>
                    </a:p>
                  </a:txBody>
                  <a:tcPr anchor="b">
                    <a:lnL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>
                      <a:lvl1pPr marL="342900" lvl="0" indent="-342900" algn="l" defTabSz="91440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sz="2800" u="none" kern="1200" baseline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1pPr>
                      <a:lvl2pPr marL="742950" lvl="1" indent="-285750" algn="l" defTabSz="91440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–"/>
                        <a:defRPr sz="2400" b="0" i="0" u="none" kern="1200" baseline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2pPr>
                      <a:lvl3pPr marL="1143000" lvl="2" indent="-228600" algn="l" defTabSz="91440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sz="2000" b="0" i="0" u="none" kern="1200" baseline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3pPr>
                      <a:lvl4pPr marL="1600200" lvl="3" indent="-228600" algn="l" defTabSz="91440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–"/>
                        <a:defRPr sz="1800" b="0" i="0" u="none" kern="1200" baseline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4pPr>
                      <a:lvl5pPr marL="2057400" lvl="4" indent="-228600" algn="l" defTabSz="91440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»"/>
                        <a:defRPr sz="1800" b="0" i="0" u="none" kern="1200" baseline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5pPr>
                    </a:lstStyle>
                    <a:p>
                      <a:pPr lvl="0" algn="ctr" fontAlgn="b">
                        <a:spcBef>
                          <a:spcPct val="0"/>
                        </a:spcBef>
                        <a:buNone/>
                      </a:pPr>
                      <a:r>
                        <a:rPr lang="en-US" altLang="zh-CN" sz="2000" b="1"/>
                        <a:t>15</a:t>
                      </a:r>
                      <a:endParaRPr lang="en-US" altLang="zh-CN" sz="2000" b="1"/>
                    </a:p>
                  </a:txBody>
                  <a:tcPr anchor="b">
                    <a:lnL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>
                      <a:lvl1pPr marL="342900" lvl="0" indent="-342900" algn="l" defTabSz="91440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sz="2800" u="none" kern="1200" baseline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1pPr>
                      <a:lvl2pPr marL="742950" lvl="1" indent="-285750" algn="l" defTabSz="91440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–"/>
                        <a:defRPr sz="2400" b="0" i="0" u="none" kern="1200" baseline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2pPr>
                      <a:lvl3pPr marL="1143000" lvl="2" indent="-228600" algn="l" defTabSz="91440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sz="2000" b="0" i="0" u="none" kern="1200" baseline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3pPr>
                      <a:lvl4pPr marL="1600200" lvl="3" indent="-228600" algn="l" defTabSz="91440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–"/>
                        <a:defRPr sz="1800" b="0" i="0" u="none" kern="1200" baseline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4pPr>
                      <a:lvl5pPr marL="2057400" lvl="4" indent="-228600" algn="l" defTabSz="91440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»"/>
                        <a:defRPr sz="1800" b="0" i="0" u="none" kern="1200" baseline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5pPr>
                    </a:lstStyle>
                    <a:p>
                      <a:pPr lvl="0" algn="ctr" fontAlgn="b">
                        <a:spcBef>
                          <a:spcPct val="0"/>
                        </a:spcBef>
                        <a:buNone/>
                      </a:pPr>
                      <a:r>
                        <a:rPr lang="en-US" altLang="zh-CN" sz="2000" b="1">
                          <a:latin typeface="宋体" panose="02010600030101010101" pitchFamily="2" charset="-122"/>
                        </a:rPr>
                        <a:t>12</a:t>
                      </a:r>
                      <a:endParaRPr lang="en-US" altLang="zh-CN" sz="2000" b="1"/>
                    </a:p>
                  </a:txBody>
                  <a:tcPr anchor="b">
                    <a:lnL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>
                      <a:lvl1pPr marL="342900" lvl="0" indent="-342900" algn="l" defTabSz="91440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sz="2800" u="none" kern="1200" baseline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1pPr>
                      <a:lvl2pPr marL="742950" lvl="1" indent="-285750" algn="l" defTabSz="91440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–"/>
                        <a:defRPr sz="2400" b="0" i="0" u="none" kern="1200" baseline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2pPr>
                      <a:lvl3pPr marL="1143000" lvl="2" indent="-228600" algn="l" defTabSz="91440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sz="2000" b="0" i="0" u="none" kern="1200" baseline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3pPr>
                      <a:lvl4pPr marL="1600200" lvl="3" indent="-228600" algn="l" defTabSz="91440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–"/>
                        <a:defRPr sz="1800" b="0" i="0" u="none" kern="1200" baseline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4pPr>
                      <a:lvl5pPr marL="2057400" lvl="4" indent="-228600" algn="l" defTabSz="91440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»"/>
                        <a:defRPr sz="1800" b="0" i="0" u="none" kern="1200" baseline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5pPr>
                    </a:lstStyle>
                    <a:p>
                      <a:pPr lvl="0" algn="ctr" fontAlgn="b">
                        <a:spcBef>
                          <a:spcPct val="0"/>
                        </a:spcBef>
                        <a:buNone/>
                      </a:pPr>
                      <a:r>
                        <a:rPr lang="en-US" altLang="zh-CN" sz="2000" b="1"/>
                        <a:t>10</a:t>
                      </a:r>
                      <a:endParaRPr lang="en-US" altLang="zh-CN" sz="2000" b="1"/>
                    </a:p>
                  </a:txBody>
                  <a:tcPr anchor="b">
                    <a:lnL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1">
          <a:blip r:embed="rId2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aphicFrame>
        <p:nvGraphicFramePr>
          <p:cNvPr id="22602" name="内容占位符 22601"/>
          <p:cNvGraphicFramePr>
            <a:graphicFrameLocks noGrp="1"/>
          </p:cNvGraphicFramePr>
          <p:nvPr>
            <p:ph idx="4294967295"/>
          </p:nvPr>
        </p:nvGraphicFramePr>
        <p:xfrm>
          <a:off x="323850" y="836613"/>
          <a:ext cx="8272463" cy="4821238"/>
        </p:xfrm>
        <a:graphic>
          <a:graphicData uri="http://schemas.openxmlformats.org/drawingml/2006/table">
            <a:tbl>
              <a:tblPr/>
              <a:tblGrid>
                <a:gridCol w="1524000"/>
                <a:gridCol w="1766888"/>
                <a:gridCol w="2627312"/>
                <a:gridCol w="2354263"/>
              </a:tblGrid>
              <a:tr h="463550">
                <a:tc>
                  <a:txBody>
                    <a:bodyPr vert="horz" wrap="square"/>
                    <a:lstStyle>
                      <a:lvl1pPr marL="342900" lvl="0" indent="-342900" algn="l" defTabSz="91440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•"/>
                        <a:defRPr sz="2800" u="none" kern="1200" baseline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1pPr>
                      <a:lvl2pPr marL="742950" lvl="1" indent="-285750" algn="l" defTabSz="91440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–"/>
                        <a:defRPr sz="2400" b="0" i="0" u="none" kern="1200" baseline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2pPr>
                      <a:lvl3pPr marL="1143000" lvl="2" indent="-228600" algn="l" defTabSz="91440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•"/>
                        <a:defRPr sz="2000" b="0" i="0" u="none" kern="1200" baseline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3pPr>
                      <a:lvl4pPr marL="1600200" lvl="3" indent="-228600" algn="l" defTabSz="91440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–"/>
                        <a:defRPr sz="1800" b="0" i="0" u="none" kern="1200" baseline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4pPr>
                      <a:lvl5pPr marL="2057400" lvl="4" indent="-228600" algn="l" defTabSz="91440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»"/>
                        <a:defRPr sz="1800" b="0" i="0" u="none" kern="1200" baseline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5pPr>
                    </a:lstStyle>
                    <a:p>
                      <a:pPr marL="342900" lvl="0" indent="-342900" algn="ctr" fontAlgn="b">
                        <a:lnSpc>
                          <a:spcPts val="675"/>
                        </a:lnSpc>
                        <a:spcBef>
                          <a:spcPct val="0"/>
                        </a:spcBef>
                        <a:buNone/>
                      </a:pPr>
                      <a:r>
                        <a:rPr lang="zh-CN" altLang="en-US" sz="2400" b="1">
                          <a:latin typeface="宋体" panose="02010600030101010101" pitchFamily="2" charset="-122"/>
                        </a:rPr>
                        <a:t>时间</a:t>
                      </a:r>
                      <a:endParaRPr lang="zh-CN" altLang="en-US" sz="2400" b="1"/>
                    </a:p>
                  </a:txBody>
                  <a:tcPr anchor="b">
                    <a:lnL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>
                      <a:lvl1pPr marL="342900" lvl="0" indent="-342900" algn="l" defTabSz="91440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•"/>
                        <a:defRPr sz="2800" u="none" kern="1200" baseline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1pPr>
                      <a:lvl2pPr marL="742950" lvl="1" indent="-285750" algn="l" defTabSz="91440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–"/>
                        <a:defRPr sz="2400" b="0" i="0" u="none" kern="1200" baseline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2pPr>
                      <a:lvl3pPr marL="1143000" lvl="2" indent="-228600" algn="l" defTabSz="91440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•"/>
                        <a:defRPr sz="2000" b="0" i="0" u="none" kern="1200" baseline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3pPr>
                      <a:lvl4pPr marL="1600200" lvl="3" indent="-228600" algn="l" defTabSz="91440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–"/>
                        <a:defRPr sz="1800" b="0" i="0" u="none" kern="1200" baseline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4pPr>
                      <a:lvl5pPr marL="2057400" lvl="4" indent="-228600" algn="l" defTabSz="91440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»"/>
                        <a:defRPr sz="1800" b="0" i="0" u="none" kern="1200" baseline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5pPr>
                    </a:lstStyle>
                    <a:p>
                      <a:pPr marL="342900" lvl="0" indent="-342900" algn="ctr" fontAlgn="b">
                        <a:lnSpc>
                          <a:spcPts val="675"/>
                        </a:lnSpc>
                        <a:spcBef>
                          <a:spcPct val="0"/>
                        </a:spcBef>
                        <a:buNone/>
                      </a:pPr>
                      <a:r>
                        <a:rPr lang="zh-CN" altLang="en-US" sz="2400" b="1"/>
                        <a:t>胃管</a:t>
                      </a:r>
                      <a:endParaRPr lang="zh-CN" altLang="en-US" sz="2400" b="1"/>
                    </a:p>
                  </a:txBody>
                  <a:tcPr anchor="b">
                    <a:lnL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>
                      <a:lvl1pPr marL="342900" lvl="0" indent="-342900" algn="l" defTabSz="91440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•"/>
                        <a:defRPr sz="2800" u="none" kern="1200" baseline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1pPr>
                      <a:lvl2pPr marL="742950" lvl="1" indent="-285750" algn="l" defTabSz="91440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–"/>
                        <a:defRPr sz="2400" b="0" i="0" u="none" kern="1200" baseline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2pPr>
                      <a:lvl3pPr marL="1143000" lvl="2" indent="-228600" algn="l" defTabSz="91440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•"/>
                        <a:defRPr sz="2000" b="0" i="0" u="none" kern="1200" baseline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3pPr>
                      <a:lvl4pPr marL="1600200" lvl="3" indent="-228600" algn="l" defTabSz="91440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–"/>
                        <a:defRPr sz="1800" b="0" i="0" u="none" kern="1200" baseline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4pPr>
                      <a:lvl5pPr marL="2057400" lvl="4" indent="-228600" algn="l" defTabSz="91440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»"/>
                        <a:defRPr sz="1800" b="0" i="0" u="none" kern="1200" baseline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5pPr>
                    </a:lstStyle>
                    <a:p>
                      <a:pPr marL="342900" lvl="0" indent="-342900" algn="ctr" fontAlgn="b">
                        <a:lnSpc>
                          <a:spcPts val="675"/>
                        </a:lnSpc>
                        <a:spcBef>
                          <a:spcPct val="0"/>
                        </a:spcBef>
                        <a:buNone/>
                      </a:pPr>
                      <a:r>
                        <a:rPr lang="zh-CN" altLang="en-US" sz="2400" b="1">
                          <a:latin typeface="宋体" panose="02010600030101010101" pitchFamily="2" charset="-122"/>
                        </a:rPr>
                        <a:t>腹腔引流</a:t>
                      </a:r>
                      <a:endParaRPr lang="zh-CN" altLang="en-US" sz="2400" b="1"/>
                    </a:p>
                  </a:txBody>
                  <a:tcPr anchor="b">
                    <a:lnL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>
                      <a:lvl1pPr marL="342900" lvl="0" indent="-342900" algn="l" defTabSz="91440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•"/>
                        <a:defRPr sz="2800" u="none" kern="1200" baseline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1pPr>
                      <a:lvl2pPr marL="742950" lvl="1" indent="-285750" algn="l" defTabSz="91440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–"/>
                        <a:defRPr sz="2400" b="0" i="0" u="none" kern="1200" baseline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2pPr>
                      <a:lvl3pPr marL="1143000" lvl="2" indent="-228600" algn="l" defTabSz="91440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•"/>
                        <a:defRPr sz="2000" b="0" i="0" u="none" kern="1200" baseline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3pPr>
                      <a:lvl4pPr marL="1600200" lvl="3" indent="-228600" algn="l" defTabSz="91440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–"/>
                        <a:defRPr sz="1800" b="0" i="0" u="none" kern="1200" baseline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4pPr>
                      <a:lvl5pPr marL="2057400" lvl="4" indent="-228600" algn="l" defTabSz="91440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»"/>
                        <a:defRPr sz="1800" b="0" i="0" u="none" kern="1200" baseline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5pPr>
                    </a:lstStyle>
                    <a:p>
                      <a:pPr marL="342900" lvl="0" indent="-342900" algn="ctr" fontAlgn="b">
                        <a:lnSpc>
                          <a:spcPts val="675"/>
                        </a:lnSpc>
                        <a:spcBef>
                          <a:spcPct val="0"/>
                        </a:spcBef>
                        <a:buNone/>
                      </a:pPr>
                      <a:r>
                        <a:rPr lang="en-US" altLang="zh-CN" sz="2400" b="1"/>
                        <a:t>T</a:t>
                      </a:r>
                      <a:r>
                        <a:rPr lang="zh-CN" altLang="en-US" sz="2400" b="1"/>
                        <a:t>管引流</a:t>
                      </a:r>
                      <a:endParaRPr lang="zh-CN" altLang="en-US" sz="2400" b="1"/>
                    </a:p>
                  </a:txBody>
                  <a:tcPr anchor="b">
                    <a:lnL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96875">
                <a:tc>
                  <a:txBody>
                    <a:bodyPr vert="horz" wrap="square"/>
                    <a:lstStyle>
                      <a:lvl1pPr marL="342900" lvl="0" indent="-342900" algn="l" defTabSz="91440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•"/>
                        <a:defRPr sz="2800" u="none" kern="1200" baseline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1pPr>
                      <a:lvl2pPr marL="742950" lvl="1" indent="-285750" algn="l" defTabSz="91440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–"/>
                        <a:defRPr sz="2400" b="0" i="0" u="none" kern="1200" baseline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2pPr>
                      <a:lvl3pPr marL="1143000" lvl="2" indent="-228600" algn="l" defTabSz="91440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•"/>
                        <a:defRPr sz="2000" b="0" i="0" u="none" kern="1200" baseline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3pPr>
                      <a:lvl4pPr marL="1600200" lvl="3" indent="-228600" algn="l" defTabSz="91440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–"/>
                        <a:defRPr sz="1800" b="0" i="0" u="none" kern="1200" baseline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4pPr>
                      <a:lvl5pPr marL="2057400" lvl="4" indent="-228600" algn="l" defTabSz="91440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»"/>
                        <a:defRPr sz="1800" b="0" i="0" u="none" kern="1200" baseline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5pPr>
                    </a:lstStyle>
                    <a:p>
                      <a:pPr marL="342900" lvl="0" indent="-342900" algn="ctr" fontAlgn="b">
                        <a:lnSpc>
                          <a:spcPts val="675"/>
                        </a:lnSpc>
                        <a:spcBef>
                          <a:spcPct val="0"/>
                        </a:spcBef>
                        <a:buNone/>
                      </a:pPr>
                      <a:r>
                        <a:rPr lang="en-US" altLang="zh-CN" sz="2400">
                          <a:latin typeface="宋体" panose="02010600030101010101" pitchFamily="2" charset="-122"/>
                          <a:sym typeface="宋体" panose="02010600030101010101" pitchFamily="2" charset="-122"/>
                        </a:rPr>
                        <a:t>5</a:t>
                      </a:r>
                      <a:r>
                        <a:rPr lang="zh-CN" altLang="en-US" sz="2400">
                          <a:latin typeface="宋体" panose="02010600030101010101" pitchFamily="2" charset="-122"/>
                          <a:sym typeface="宋体" panose="02010600030101010101" pitchFamily="2" charset="-122"/>
                        </a:rPr>
                        <a:t>月</a:t>
                      </a:r>
                      <a:r>
                        <a:rPr lang="en-US" altLang="zh-CN" sz="2400">
                          <a:latin typeface="宋体" panose="02010600030101010101" pitchFamily="2" charset="-122"/>
                          <a:sym typeface="宋体" panose="02010600030101010101" pitchFamily="2" charset="-122"/>
                        </a:rPr>
                        <a:t>10</a:t>
                      </a:r>
                      <a:r>
                        <a:rPr lang="zh-CN" altLang="en-US" sz="2400">
                          <a:latin typeface="宋体" panose="02010600030101010101" pitchFamily="2" charset="-122"/>
                          <a:sym typeface="宋体" panose="02010600030101010101" pitchFamily="2" charset="-122"/>
                        </a:rPr>
                        <a:t>日</a:t>
                      </a:r>
                      <a:endParaRPr lang="zh-CN" altLang="en-US" sz="2400"/>
                    </a:p>
                  </a:txBody>
                  <a:tcPr anchor="b">
                    <a:lnL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>
                      <a:lvl1pPr marL="342900" lvl="0" indent="-342900" algn="l" defTabSz="91440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•"/>
                        <a:defRPr sz="2800" u="none" kern="1200" baseline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1pPr>
                      <a:lvl2pPr marL="742950" lvl="1" indent="-285750" algn="l" defTabSz="91440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–"/>
                        <a:defRPr sz="2400" b="0" i="0" u="none" kern="1200" baseline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2pPr>
                      <a:lvl3pPr marL="1143000" lvl="2" indent="-228600" algn="l" defTabSz="91440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•"/>
                        <a:defRPr sz="2000" b="0" i="0" u="none" kern="1200" baseline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3pPr>
                      <a:lvl4pPr marL="1600200" lvl="3" indent="-228600" algn="l" defTabSz="91440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–"/>
                        <a:defRPr sz="1800" b="0" i="0" u="none" kern="1200" baseline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4pPr>
                      <a:lvl5pPr marL="2057400" lvl="4" indent="-228600" algn="l" defTabSz="91440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»"/>
                        <a:defRPr sz="1800" b="0" i="0" u="none" kern="1200" baseline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5pPr>
                    </a:lstStyle>
                    <a:p>
                      <a:pPr marL="342900" lvl="0" indent="-342900" algn="ctr" fontAlgn="b">
                        <a:lnSpc>
                          <a:spcPts val="675"/>
                        </a:lnSpc>
                        <a:spcBef>
                          <a:spcPct val="0"/>
                        </a:spcBef>
                        <a:buNone/>
                      </a:pPr>
                      <a:r>
                        <a:rPr lang="en-US" altLang="zh-CN" sz="2400" b="1"/>
                        <a:t>4</a:t>
                      </a:r>
                      <a:r>
                        <a:rPr lang="zh-CN" altLang="en-US" sz="2400" b="1"/>
                        <a:t>小时</a:t>
                      </a:r>
                      <a:r>
                        <a:rPr lang="en-US" altLang="zh-CN" sz="2400" b="1"/>
                        <a:t>200</a:t>
                      </a:r>
                      <a:endParaRPr lang="en-US" altLang="zh-CN" sz="2400" b="1"/>
                    </a:p>
                  </a:txBody>
                  <a:tcPr anchor="b">
                    <a:lnL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>
                      <a:lvl1pPr marL="342900" lvl="0" indent="-342900" algn="l" defTabSz="91440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•"/>
                        <a:defRPr sz="2800" u="none" kern="1200" baseline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1pPr>
                      <a:lvl2pPr marL="742950" lvl="1" indent="-285750" algn="l" defTabSz="91440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–"/>
                        <a:defRPr sz="2400" b="0" i="0" u="none" kern="1200" baseline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2pPr>
                      <a:lvl3pPr marL="1143000" lvl="2" indent="-228600" algn="l" defTabSz="91440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•"/>
                        <a:defRPr sz="2000" b="0" i="0" u="none" kern="1200" baseline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3pPr>
                      <a:lvl4pPr marL="1600200" lvl="3" indent="-228600" algn="l" defTabSz="91440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–"/>
                        <a:defRPr sz="1800" b="0" i="0" u="none" kern="1200" baseline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4pPr>
                      <a:lvl5pPr marL="2057400" lvl="4" indent="-228600" algn="l" defTabSz="91440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»"/>
                        <a:defRPr sz="1800" b="0" i="0" u="none" kern="1200" baseline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5pPr>
                    </a:lstStyle>
                    <a:p>
                      <a:pPr marL="342900" lvl="0" indent="-342900" algn="ctr" fontAlgn="b">
                        <a:lnSpc>
                          <a:spcPts val="675"/>
                        </a:lnSpc>
                        <a:spcBef>
                          <a:spcPct val="0"/>
                        </a:spcBef>
                        <a:buNone/>
                      </a:pPr>
                      <a:r>
                        <a:rPr lang="en-US" altLang="zh-CN" sz="2400" b="1">
                          <a:latin typeface="宋体" panose="02010600030101010101" pitchFamily="2" charset="-122"/>
                        </a:rPr>
                        <a:t>0</a:t>
                      </a:r>
                      <a:endParaRPr lang="en-US" altLang="zh-CN" sz="2400" b="1">
                        <a:latin typeface="宋体" panose="02010600030101010101" pitchFamily="2" charset="-122"/>
                      </a:endParaRPr>
                    </a:p>
                  </a:txBody>
                  <a:tcPr anchor="b">
                    <a:lnL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>
                      <a:lvl1pPr marL="342900" lvl="0" indent="-342900" algn="l" defTabSz="91440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•"/>
                        <a:defRPr sz="2800" u="none" kern="1200" baseline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1pPr>
                      <a:lvl2pPr marL="742950" lvl="1" indent="-285750" algn="l" defTabSz="91440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–"/>
                        <a:defRPr sz="2400" b="0" i="0" u="none" kern="1200" baseline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2pPr>
                      <a:lvl3pPr marL="1143000" lvl="2" indent="-228600" algn="l" defTabSz="91440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•"/>
                        <a:defRPr sz="2000" b="0" i="0" u="none" kern="1200" baseline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3pPr>
                      <a:lvl4pPr marL="1600200" lvl="3" indent="-228600" algn="l" defTabSz="91440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–"/>
                        <a:defRPr sz="1800" b="0" i="0" u="none" kern="1200" baseline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4pPr>
                      <a:lvl5pPr marL="2057400" lvl="4" indent="-228600" algn="l" defTabSz="91440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»"/>
                        <a:defRPr sz="1800" b="0" i="0" u="none" kern="1200" baseline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5pPr>
                    </a:lstStyle>
                    <a:p>
                      <a:pPr marL="342900" lvl="0" indent="-342900" algn="ctr" fontAlgn="b">
                        <a:lnSpc>
                          <a:spcPts val="675"/>
                        </a:lnSpc>
                        <a:spcBef>
                          <a:spcPct val="0"/>
                        </a:spcBef>
                        <a:buNone/>
                      </a:pPr>
                      <a:r>
                        <a:rPr lang="en-US" altLang="zh-CN" sz="2400" b="1"/>
                        <a:t>70</a:t>
                      </a:r>
                      <a:endParaRPr lang="en-US" altLang="zh-CN" sz="2400" b="1"/>
                    </a:p>
                  </a:txBody>
                  <a:tcPr anchor="b">
                    <a:lnL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96875">
                <a:tc>
                  <a:txBody>
                    <a:bodyPr vert="horz" wrap="square"/>
                    <a:lstStyle>
                      <a:lvl1pPr marL="342900" lvl="0" indent="-342900" algn="l" defTabSz="91440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•"/>
                        <a:defRPr sz="2800" u="none" kern="1200" baseline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1pPr>
                      <a:lvl2pPr marL="742950" lvl="1" indent="-285750" algn="l" defTabSz="91440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–"/>
                        <a:defRPr sz="2400" b="0" i="0" u="none" kern="1200" baseline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2pPr>
                      <a:lvl3pPr marL="1143000" lvl="2" indent="-228600" algn="l" defTabSz="91440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•"/>
                        <a:defRPr sz="2000" b="0" i="0" u="none" kern="1200" baseline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3pPr>
                      <a:lvl4pPr marL="1600200" lvl="3" indent="-228600" algn="l" defTabSz="91440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–"/>
                        <a:defRPr sz="1800" b="0" i="0" u="none" kern="1200" baseline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4pPr>
                      <a:lvl5pPr marL="2057400" lvl="4" indent="-228600" algn="l" defTabSz="91440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»"/>
                        <a:defRPr sz="1800" b="0" i="0" u="none" kern="1200" baseline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5pPr>
                    </a:lstStyle>
                    <a:p>
                      <a:pPr marL="342900" lvl="0" indent="-342900" algn="ctr" fontAlgn="b">
                        <a:lnSpc>
                          <a:spcPts val="675"/>
                        </a:lnSpc>
                        <a:spcBef>
                          <a:spcPct val="0"/>
                        </a:spcBef>
                        <a:buNone/>
                      </a:pPr>
                      <a:r>
                        <a:rPr lang="en-US" altLang="zh-CN" sz="2400">
                          <a:latin typeface="宋体" panose="02010600030101010101" pitchFamily="2" charset="-122"/>
                        </a:rPr>
                        <a:t>5</a:t>
                      </a:r>
                      <a:r>
                        <a:rPr lang="zh-CN" altLang="en-US" sz="2400">
                          <a:latin typeface="宋体" panose="02010600030101010101" pitchFamily="2" charset="-122"/>
                        </a:rPr>
                        <a:t>月</a:t>
                      </a:r>
                      <a:r>
                        <a:rPr lang="en-US" altLang="zh-CN" sz="2400">
                          <a:latin typeface="宋体" panose="02010600030101010101" pitchFamily="2" charset="-122"/>
                        </a:rPr>
                        <a:t>11</a:t>
                      </a:r>
                      <a:r>
                        <a:rPr lang="zh-CN" altLang="en-US" sz="2400">
                          <a:latin typeface="宋体" panose="02010600030101010101" pitchFamily="2" charset="-122"/>
                        </a:rPr>
                        <a:t>日</a:t>
                      </a:r>
                      <a:endParaRPr lang="zh-CN" altLang="en-US" sz="2400"/>
                    </a:p>
                  </a:txBody>
                  <a:tcPr anchor="b">
                    <a:lnL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>
                      <a:lvl1pPr marL="342900" lvl="0" indent="-342900" algn="l" defTabSz="91440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•"/>
                        <a:defRPr sz="2800" u="none" kern="1200" baseline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1pPr>
                      <a:lvl2pPr marL="742950" lvl="1" indent="-285750" algn="l" defTabSz="91440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–"/>
                        <a:defRPr sz="2400" b="0" i="0" u="none" kern="1200" baseline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2pPr>
                      <a:lvl3pPr marL="1143000" lvl="2" indent="-228600" algn="l" defTabSz="91440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•"/>
                        <a:defRPr sz="2000" b="0" i="0" u="none" kern="1200" baseline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3pPr>
                      <a:lvl4pPr marL="1600200" lvl="3" indent="-228600" algn="l" defTabSz="91440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–"/>
                        <a:defRPr sz="1800" b="0" i="0" u="none" kern="1200" baseline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4pPr>
                      <a:lvl5pPr marL="2057400" lvl="4" indent="-228600" algn="l" defTabSz="91440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»"/>
                        <a:defRPr sz="1800" b="0" i="0" u="none" kern="1200" baseline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5pPr>
                    </a:lstStyle>
                    <a:p>
                      <a:pPr marL="342900" lvl="0" indent="-342900" algn="ctr" fontAlgn="b">
                        <a:lnSpc>
                          <a:spcPts val="675"/>
                        </a:lnSpc>
                        <a:spcBef>
                          <a:spcPct val="0"/>
                        </a:spcBef>
                        <a:buNone/>
                      </a:pPr>
                      <a:r>
                        <a:rPr lang="en-US" altLang="zh-CN" sz="2400" b="1"/>
                        <a:t>DC</a:t>
                      </a:r>
                      <a:endParaRPr lang="en-US" altLang="zh-CN" sz="2400" b="1"/>
                    </a:p>
                  </a:txBody>
                  <a:tcPr anchor="b">
                    <a:lnL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>
                      <a:lvl1pPr marL="342900" lvl="0" indent="-342900" algn="l" defTabSz="91440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•"/>
                        <a:defRPr sz="2800" u="none" kern="1200" baseline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1pPr>
                      <a:lvl2pPr marL="742950" lvl="1" indent="-285750" algn="l" defTabSz="91440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–"/>
                        <a:defRPr sz="2400" b="0" i="0" u="none" kern="1200" baseline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2pPr>
                      <a:lvl3pPr marL="1143000" lvl="2" indent="-228600" algn="l" defTabSz="91440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•"/>
                        <a:defRPr sz="2000" b="0" i="0" u="none" kern="1200" baseline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3pPr>
                      <a:lvl4pPr marL="1600200" lvl="3" indent="-228600" algn="l" defTabSz="91440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–"/>
                        <a:defRPr sz="1800" b="0" i="0" u="none" kern="1200" baseline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4pPr>
                      <a:lvl5pPr marL="2057400" lvl="4" indent="-228600" algn="l" defTabSz="91440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»"/>
                        <a:defRPr sz="1800" b="0" i="0" u="none" kern="1200" baseline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5pPr>
                    </a:lstStyle>
                    <a:p>
                      <a:pPr marL="342900" lvl="0" indent="-342900" algn="ctr" fontAlgn="b">
                        <a:lnSpc>
                          <a:spcPts val="675"/>
                        </a:lnSpc>
                        <a:spcBef>
                          <a:spcPct val="0"/>
                        </a:spcBef>
                        <a:buNone/>
                      </a:pPr>
                      <a:r>
                        <a:rPr lang="en-US" altLang="zh-CN" sz="2400" b="1">
                          <a:latin typeface="宋体" panose="02010600030101010101" pitchFamily="2" charset="-122"/>
                        </a:rPr>
                        <a:t>40</a:t>
                      </a:r>
                      <a:endParaRPr lang="en-US" altLang="zh-CN" sz="2400" b="1">
                        <a:latin typeface="宋体" panose="02010600030101010101" pitchFamily="2" charset="-122"/>
                      </a:endParaRPr>
                    </a:p>
                  </a:txBody>
                  <a:tcPr anchor="b">
                    <a:lnL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>
                      <a:lvl1pPr marL="342900" lvl="0" indent="-342900" algn="l" defTabSz="91440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•"/>
                        <a:defRPr sz="2800" u="none" kern="1200" baseline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1pPr>
                      <a:lvl2pPr marL="742950" lvl="1" indent="-285750" algn="l" defTabSz="91440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–"/>
                        <a:defRPr sz="2400" b="0" i="0" u="none" kern="1200" baseline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2pPr>
                      <a:lvl3pPr marL="1143000" lvl="2" indent="-228600" algn="l" defTabSz="91440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•"/>
                        <a:defRPr sz="2000" b="0" i="0" u="none" kern="1200" baseline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3pPr>
                      <a:lvl4pPr marL="1600200" lvl="3" indent="-228600" algn="l" defTabSz="91440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–"/>
                        <a:defRPr sz="1800" b="0" i="0" u="none" kern="1200" baseline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4pPr>
                      <a:lvl5pPr marL="2057400" lvl="4" indent="-228600" algn="l" defTabSz="91440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»"/>
                        <a:defRPr sz="1800" b="0" i="0" u="none" kern="1200" baseline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5pPr>
                    </a:lstStyle>
                    <a:p>
                      <a:pPr marL="342900" lvl="0" indent="-342900" algn="ctr" fontAlgn="b">
                        <a:lnSpc>
                          <a:spcPts val="675"/>
                        </a:lnSpc>
                        <a:spcBef>
                          <a:spcPct val="0"/>
                        </a:spcBef>
                        <a:buNone/>
                      </a:pPr>
                      <a:r>
                        <a:rPr lang="en-US" altLang="zh-CN" sz="2400" b="1"/>
                        <a:t>435</a:t>
                      </a:r>
                      <a:endParaRPr lang="en-US" altLang="zh-CN" sz="2400" b="1"/>
                    </a:p>
                  </a:txBody>
                  <a:tcPr anchor="b">
                    <a:lnL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95288">
                <a:tc>
                  <a:txBody>
                    <a:bodyPr vert="horz" wrap="square"/>
                    <a:lstStyle>
                      <a:lvl1pPr marL="342900" lvl="0" indent="-342900" algn="l" defTabSz="91440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•"/>
                        <a:defRPr sz="2800" u="none" kern="1200" baseline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1pPr>
                      <a:lvl2pPr marL="742950" lvl="1" indent="-285750" algn="l" defTabSz="91440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–"/>
                        <a:defRPr sz="2400" b="0" i="0" u="none" kern="1200" baseline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2pPr>
                      <a:lvl3pPr marL="1143000" lvl="2" indent="-228600" algn="l" defTabSz="91440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•"/>
                        <a:defRPr sz="2000" b="0" i="0" u="none" kern="1200" baseline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3pPr>
                      <a:lvl4pPr marL="1600200" lvl="3" indent="-228600" algn="l" defTabSz="91440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–"/>
                        <a:defRPr sz="1800" b="0" i="0" u="none" kern="1200" baseline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4pPr>
                      <a:lvl5pPr marL="2057400" lvl="4" indent="-228600" algn="l" defTabSz="91440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»"/>
                        <a:defRPr sz="1800" b="0" i="0" u="none" kern="1200" baseline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5pPr>
                    </a:lstStyle>
                    <a:p>
                      <a:pPr marL="342900" lvl="0" indent="-342900" algn="ctr" fontAlgn="b">
                        <a:lnSpc>
                          <a:spcPts val="675"/>
                        </a:lnSpc>
                        <a:spcBef>
                          <a:spcPct val="0"/>
                        </a:spcBef>
                        <a:buNone/>
                      </a:pPr>
                      <a:r>
                        <a:rPr lang="en-US" altLang="zh-CN" sz="2400">
                          <a:latin typeface="宋体" panose="02010600030101010101" pitchFamily="2" charset="-122"/>
                        </a:rPr>
                        <a:t>5</a:t>
                      </a:r>
                      <a:r>
                        <a:rPr lang="zh-CN" altLang="en-US" sz="2400">
                          <a:latin typeface="宋体" panose="02010600030101010101" pitchFamily="2" charset="-122"/>
                        </a:rPr>
                        <a:t>月</a:t>
                      </a:r>
                      <a:r>
                        <a:rPr lang="en-US" altLang="zh-CN" sz="2400">
                          <a:latin typeface="宋体" panose="02010600030101010101" pitchFamily="2" charset="-122"/>
                        </a:rPr>
                        <a:t>12</a:t>
                      </a:r>
                      <a:r>
                        <a:rPr lang="zh-CN" altLang="en-US" sz="2400">
                          <a:latin typeface="宋体" panose="02010600030101010101" pitchFamily="2" charset="-122"/>
                        </a:rPr>
                        <a:t>日</a:t>
                      </a:r>
                      <a:endParaRPr lang="zh-CN" altLang="en-US" sz="2400"/>
                    </a:p>
                  </a:txBody>
                  <a:tcPr anchor="b">
                    <a:lnL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>
                      <a:lvl1pPr marL="342900" lvl="0" indent="-342900" algn="l" defTabSz="91440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•"/>
                        <a:defRPr sz="2800" u="none" kern="1200" baseline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1pPr>
                      <a:lvl2pPr marL="742950" lvl="1" indent="-285750" algn="l" defTabSz="91440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–"/>
                        <a:defRPr sz="2400" b="0" i="0" u="none" kern="1200" baseline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2pPr>
                      <a:lvl3pPr marL="1143000" lvl="2" indent="-228600" algn="l" defTabSz="91440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•"/>
                        <a:defRPr sz="2000" b="0" i="0" u="none" kern="1200" baseline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3pPr>
                      <a:lvl4pPr marL="1600200" lvl="3" indent="-228600" algn="l" defTabSz="91440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–"/>
                        <a:defRPr sz="1800" b="0" i="0" u="none" kern="1200" baseline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4pPr>
                      <a:lvl5pPr marL="2057400" lvl="4" indent="-228600" algn="l" defTabSz="91440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»"/>
                        <a:defRPr sz="1800" b="0" i="0" u="none" kern="1200" baseline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5pPr>
                    </a:lstStyle>
                    <a:p>
                      <a:pPr marL="342900" lvl="0" indent="-342900" algn="ctr" fontAlgn="b">
                        <a:lnSpc>
                          <a:spcPts val="675"/>
                        </a:lnSpc>
                        <a:spcBef>
                          <a:spcPct val="0"/>
                        </a:spcBef>
                        <a:buNone/>
                      </a:pPr>
                      <a:endParaRPr lang="en-US" altLang="zh-CN" sz="2400" b="1"/>
                    </a:p>
                  </a:txBody>
                  <a:tcPr anchor="b">
                    <a:lnL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>
                      <a:lvl1pPr marL="342900" lvl="0" indent="-342900" algn="l" defTabSz="91440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•"/>
                        <a:defRPr sz="2800" u="none" kern="1200" baseline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1pPr>
                      <a:lvl2pPr marL="742950" lvl="1" indent="-285750" algn="l" defTabSz="91440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–"/>
                        <a:defRPr sz="2400" b="0" i="0" u="none" kern="1200" baseline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2pPr>
                      <a:lvl3pPr marL="1143000" lvl="2" indent="-228600" algn="l" defTabSz="91440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•"/>
                        <a:defRPr sz="2000" b="0" i="0" u="none" kern="1200" baseline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3pPr>
                      <a:lvl4pPr marL="1600200" lvl="3" indent="-228600" algn="l" defTabSz="91440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–"/>
                        <a:defRPr sz="1800" b="0" i="0" u="none" kern="1200" baseline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4pPr>
                      <a:lvl5pPr marL="2057400" lvl="4" indent="-228600" algn="l" defTabSz="91440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»"/>
                        <a:defRPr sz="1800" b="0" i="0" u="none" kern="1200" baseline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5pPr>
                    </a:lstStyle>
                    <a:p>
                      <a:pPr marL="342900" lvl="0" indent="-342900" algn="ctr" fontAlgn="b">
                        <a:lnSpc>
                          <a:spcPts val="675"/>
                        </a:lnSpc>
                        <a:spcBef>
                          <a:spcPct val="0"/>
                        </a:spcBef>
                        <a:buNone/>
                      </a:pPr>
                      <a:r>
                        <a:rPr lang="en-US" altLang="zh-CN" sz="2400" b="1">
                          <a:latin typeface="宋体" panose="02010600030101010101" pitchFamily="2" charset="-122"/>
                        </a:rPr>
                        <a:t>15</a:t>
                      </a:r>
                      <a:endParaRPr lang="en-US" altLang="zh-CN" sz="2400" b="1">
                        <a:latin typeface="宋体" panose="02010600030101010101" pitchFamily="2" charset="-122"/>
                      </a:endParaRPr>
                    </a:p>
                  </a:txBody>
                  <a:tcPr anchor="b">
                    <a:lnL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>
                      <a:lvl1pPr marL="342900" lvl="0" indent="-342900" algn="l" defTabSz="91440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•"/>
                        <a:defRPr sz="2800" u="none" kern="1200" baseline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1pPr>
                      <a:lvl2pPr marL="742950" lvl="1" indent="-285750" algn="l" defTabSz="91440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–"/>
                        <a:defRPr sz="2400" b="0" i="0" u="none" kern="1200" baseline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2pPr>
                      <a:lvl3pPr marL="1143000" lvl="2" indent="-228600" algn="l" defTabSz="91440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•"/>
                        <a:defRPr sz="2000" b="0" i="0" u="none" kern="1200" baseline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3pPr>
                      <a:lvl4pPr marL="1600200" lvl="3" indent="-228600" algn="l" defTabSz="91440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–"/>
                        <a:defRPr sz="1800" b="0" i="0" u="none" kern="1200" baseline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4pPr>
                      <a:lvl5pPr marL="2057400" lvl="4" indent="-228600" algn="l" defTabSz="91440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»"/>
                        <a:defRPr sz="1800" b="0" i="0" u="none" kern="1200" baseline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5pPr>
                    </a:lstStyle>
                    <a:p>
                      <a:pPr marL="342900" lvl="0" indent="-342900" algn="ctr" fontAlgn="b">
                        <a:lnSpc>
                          <a:spcPts val="675"/>
                        </a:lnSpc>
                        <a:spcBef>
                          <a:spcPct val="0"/>
                        </a:spcBef>
                        <a:buNone/>
                      </a:pPr>
                      <a:r>
                        <a:rPr lang="en-US" altLang="zh-CN" sz="2400" b="1"/>
                        <a:t>625</a:t>
                      </a:r>
                      <a:endParaRPr lang="en-US" altLang="zh-CN" sz="2400" b="1"/>
                    </a:p>
                  </a:txBody>
                  <a:tcPr anchor="b">
                    <a:lnL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95287">
                <a:tc>
                  <a:txBody>
                    <a:bodyPr vert="horz" wrap="square"/>
                    <a:lstStyle>
                      <a:lvl1pPr marL="342900" lvl="0" indent="-342900" algn="l" defTabSz="91440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•"/>
                        <a:defRPr sz="2800" u="none" kern="1200" baseline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1pPr>
                      <a:lvl2pPr marL="742950" lvl="1" indent="-285750" algn="l" defTabSz="91440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–"/>
                        <a:defRPr sz="2400" b="0" i="0" u="none" kern="1200" baseline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2pPr>
                      <a:lvl3pPr marL="1143000" lvl="2" indent="-228600" algn="l" defTabSz="91440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•"/>
                        <a:defRPr sz="2000" b="0" i="0" u="none" kern="1200" baseline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3pPr>
                      <a:lvl4pPr marL="1600200" lvl="3" indent="-228600" algn="l" defTabSz="91440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–"/>
                        <a:defRPr sz="1800" b="0" i="0" u="none" kern="1200" baseline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4pPr>
                      <a:lvl5pPr marL="2057400" lvl="4" indent="-228600" algn="l" defTabSz="91440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»"/>
                        <a:defRPr sz="1800" b="0" i="0" u="none" kern="1200" baseline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5pPr>
                    </a:lstStyle>
                    <a:p>
                      <a:pPr marL="342900" lvl="0" indent="-342900" algn="ctr" fontAlgn="b">
                        <a:lnSpc>
                          <a:spcPts val="675"/>
                        </a:lnSpc>
                        <a:spcBef>
                          <a:spcPct val="0"/>
                        </a:spcBef>
                        <a:buNone/>
                      </a:pPr>
                      <a:r>
                        <a:rPr lang="en-US" altLang="zh-CN" sz="2400">
                          <a:latin typeface="宋体" panose="02010600030101010101" pitchFamily="2" charset="-122"/>
                        </a:rPr>
                        <a:t>5</a:t>
                      </a:r>
                      <a:r>
                        <a:rPr lang="zh-CN" altLang="en-US" sz="2400">
                          <a:latin typeface="宋体" panose="02010600030101010101" pitchFamily="2" charset="-122"/>
                        </a:rPr>
                        <a:t>月</a:t>
                      </a:r>
                      <a:r>
                        <a:rPr lang="en-US" altLang="zh-CN" sz="2400">
                          <a:latin typeface="宋体" panose="02010600030101010101" pitchFamily="2" charset="-122"/>
                        </a:rPr>
                        <a:t>13</a:t>
                      </a:r>
                      <a:r>
                        <a:rPr lang="zh-CN" altLang="en-US" sz="2400">
                          <a:latin typeface="宋体" panose="02010600030101010101" pitchFamily="2" charset="-122"/>
                        </a:rPr>
                        <a:t>日</a:t>
                      </a:r>
                      <a:endParaRPr lang="zh-CN" altLang="en-US" sz="2400"/>
                    </a:p>
                  </a:txBody>
                  <a:tcPr anchor="b">
                    <a:lnL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>
                      <a:lvl1pPr marL="342900" lvl="0" indent="-342900" algn="l" defTabSz="91440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•"/>
                        <a:defRPr sz="2800" u="none" kern="1200" baseline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1pPr>
                      <a:lvl2pPr marL="742950" lvl="1" indent="-285750" algn="l" defTabSz="91440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–"/>
                        <a:defRPr sz="2400" b="0" i="0" u="none" kern="1200" baseline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2pPr>
                      <a:lvl3pPr marL="1143000" lvl="2" indent="-228600" algn="l" defTabSz="91440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•"/>
                        <a:defRPr sz="2000" b="0" i="0" u="none" kern="1200" baseline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3pPr>
                      <a:lvl4pPr marL="1600200" lvl="3" indent="-228600" algn="l" defTabSz="91440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–"/>
                        <a:defRPr sz="1800" b="0" i="0" u="none" kern="1200" baseline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4pPr>
                      <a:lvl5pPr marL="2057400" lvl="4" indent="-228600" algn="l" defTabSz="91440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»"/>
                        <a:defRPr sz="1800" b="0" i="0" u="none" kern="1200" baseline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5pPr>
                    </a:lstStyle>
                    <a:p>
                      <a:pPr marL="342900" lvl="0" indent="-342900" algn="ctr" fontAlgn="b">
                        <a:lnSpc>
                          <a:spcPts val="675"/>
                        </a:lnSpc>
                        <a:spcBef>
                          <a:spcPct val="0"/>
                        </a:spcBef>
                        <a:buNone/>
                      </a:pPr>
                      <a:endParaRPr lang="en-US" altLang="zh-CN" sz="2400" b="1"/>
                    </a:p>
                  </a:txBody>
                  <a:tcPr anchor="b">
                    <a:lnL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>
                      <a:lvl1pPr marL="342900" lvl="0" indent="-342900" algn="l" defTabSz="91440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•"/>
                        <a:defRPr sz="2800" u="none" kern="1200" baseline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1pPr>
                      <a:lvl2pPr marL="742950" lvl="1" indent="-285750" algn="l" defTabSz="91440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–"/>
                        <a:defRPr sz="2400" b="0" i="0" u="none" kern="1200" baseline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2pPr>
                      <a:lvl3pPr marL="1143000" lvl="2" indent="-228600" algn="l" defTabSz="91440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•"/>
                        <a:defRPr sz="2000" b="0" i="0" u="none" kern="1200" baseline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3pPr>
                      <a:lvl4pPr marL="1600200" lvl="3" indent="-228600" algn="l" defTabSz="91440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–"/>
                        <a:defRPr sz="1800" b="0" i="0" u="none" kern="1200" baseline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4pPr>
                      <a:lvl5pPr marL="2057400" lvl="4" indent="-228600" algn="l" defTabSz="91440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»"/>
                        <a:defRPr sz="1800" b="0" i="0" u="none" kern="1200" baseline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5pPr>
                    </a:lstStyle>
                    <a:p>
                      <a:pPr marL="342900" lvl="0" indent="-342900" algn="ctr" fontAlgn="b">
                        <a:lnSpc>
                          <a:spcPts val="675"/>
                        </a:lnSpc>
                        <a:spcBef>
                          <a:spcPct val="0"/>
                        </a:spcBef>
                        <a:buNone/>
                      </a:pPr>
                      <a:r>
                        <a:rPr lang="en-US" altLang="zh-CN" sz="2400" b="1">
                          <a:latin typeface="宋体" panose="02010600030101010101" pitchFamily="2" charset="-122"/>
                        </a:rPr>
                        <a:t>0</a:t>
                      </a:r>
                      <a:endParaRPr lang="en-US" altLang="zh-CN" sz="2400" b="1">
                        <a:latin typeface="宋体" panose="02010600030101010101" pitchFamily="2" charset="-122"/>
                      </a:endParaRPr>
                    </a:p>
                  </a:txBody>
                  <a:tcPr anchor="b">
                    <a:lnL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>
                      <a:lvl1pPr marL="342900" lvl="0" indent="-342900" algn="l" defTabSz="91440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•"/>
                        <a:defRPr sz="2800" u="none" kern="1200" baseline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1pPr>
                      <a:lvl2pPr marL="742950" lvl="1" indent="-285750" algn="l" defTabSz="91440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–"/>
                        <a:defRPr sz="2400" b="0" i="0" u="none" kern="1200" baseline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2pPr>
                      <a:lvl3pPr marL="1143000" lvl="2" indent="-228600" algn="l" defTabSz="91440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•"/>
                        <a:defRPr sz="2000" b="0" i="0" u="none" kern="1200" baseline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3pPr>
                      <a:lvl4pPr marL="1600200" lvl="3" indent="-228600" algn="l" defTabSz="91440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–"/>
                        <a:defRPr sz="1800" b="0" i="0" u="none" kern="1200" baseline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4pPr>
                      <a:lvl5pPr marL="2057400" lvl="4" indent="-228600" algn="l" defTabSz="91440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»"/>
                        <a:defRPr sz="1800" b="0" i="0" u="none" kern="1200" baseline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5pPr>
                    </a:lstStyle>
                    <a:p>
                      <a:pPr marL="342900" lvl="0" indent="-342900" algn="ctr" fontAlgn="b">
                        <a:lnSpc>
                          <a:spcPts val="675"/>
                        </a:lnSpc>
                        <a:spcBef>
                          <a:spcPct val="0"/>
                        </a:spcBef>
                        <a:buNone/>
                      </a:pPr>
                      <a:r>
                        <a:rPr lang="en-US" altLang="zh-CN" sz="2400" b="1"/>
                        <a:t>680</a:t>
                      </a:r>
                      <a:endParaRPr lang="en-US" altLang="zh-CN" sz="2400" b="1"/>
                    </a:p>
                  </a:txBody>
                  <a:tcPr anchor="b">
                    <a:lnL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96875">
                <a:tc>
                  <a:txBody>
                    <a:bodyPr vert="horz" wrap="square"/>
                    <a:lstStyle>
                      <a:lvl1pPr marL="342900" lvl="0" indent="-342900" algn="l" defTabSz="91440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•"/>
                        <a:defRPr sz="2800" u="none" kern="1200" baseline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1pPr>
                      <a:lvl2pPr marL="742950" lvl="1" indent="-285750" algn="l" defTabSz="91440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–"/>
                        <a:defRPr sz="2400" b="0" i="0" u="none" kern="1200" baseline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2pPr>
                      <a:lvl3pPr marL="1143000" lvl="2" indent="-228600" algn="l" defTabSz="91440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•"/>
                        <a:defRPr sz="2000" b="0" i="0" u="none" kern="1200" baseline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3pPr>
                      <a:lvl4pPr marL="1600200" lvl="3" indent="-228600" algn="l" defTabSz="91440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–"/>
                        <a:defRPr sz="1800" b="0" i="0" u="none" kern="1200" baseline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4pPr>
                      <a:lvl5pPr marL="2057400" lvl="4" indent="-228600" algn="l" defTabSz="91440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»"/>
                        <a:defRPr sz="1800" b="0" i="0" u="none" kern="1200" baseline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5pPr>
                    </a:lstStyle>
                    <a:p>
                      <a:pPr marL="342900" lvl="0" indent="-342900" algn="ctr" fontAlgn="b">
                        <a:lnSpc>
                          <a:spcPts val="675"/>
                        </a:lnSpc>
                        <a:spcBef>
                          <a:spcPct val="0"/>
                        </a:spcBef>
                        <a:buNone/>
                      </a:pPr>
                      <a:r>
                        <a:rPr lang="en-US" altLang="zh-CN" sz="2400">
                          <a:latin typeface="宋体" panose="02010600030101010101" pitchFamily="2" charset="-122"/>
                        </a:rPr>
                        <a:t>5</a:t>
                      </a:r>
                      <a:r>
                        <a:rPr lang="zh-CN" altLang="en-US" sz="2400">
                          <a:latin typeface="宋体" panose="02010600030101010101" pitchFamily="2" charset="-122"/>
                        </a:rPr>
                        <a:t>月</a:t>
                      </a:r>
                      <a:r>
                        <a:rPr lang="en-US" altLang="zh-CN" sz="2400">
                          <a:latin typeface="宋体" panose="02010600030101010101" pitchFamily="2" charset="-122"/>
                        </a:rPr>
                        <a:t>14</a:t>
                      </a:r>
                      <a:r>
                        <a:rPr lang="zh-CN" altLang="en-US" sz="2400">
                          <a:latin typeface="宋体" panose="02010600030101010101" pitchFamily="2" charset="-122"/>
                        </a:rPr>
                        <a:t>日</a:t>
                      </a:r>
                      <a:endParaRPr lang="zh-CN" altLang="en-US" sz="2400"/>
                    </a:p>
                  </a:txBody>
                  <a:tcPr anchor="b">
                    <a:lnL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>
                      <a:lvl1pPr marL="342900" lvl="0" indent="-342900" algn="l" defTabSz="91440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•"/>
                        <a:defRPr sz="2800" u="none" kern="1200" baseline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1pPr>
                      <a:lvl2pPr marL="742950" lvl="1" indent="-285750" algn="l" defTabSz="91440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–"/>
                        <a:defRPr sz="2400" b="0" i="0" u="none" kern="1200" baseline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2pPr>
                      <a:lvl3pPr marL="1143000" lvl="2" indent="-228600" algn="l" defTabSz="91440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•"/>
                        <a:defRPr sz="2000" b="0" i="0" u="none" kern="1200" baseline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3pPr>
                      <a:lvl4pPr marL="1600200" lvl="3" indent="-228600" algn="l" defTabSz="91440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–"/>
                        <a:defRPr sz="1800" b="0" i="0" u="none" kern="1200" baseline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4pPr>
                      <a:lvl5pPr marL="2057400" lvl="4" indent="-228600" algn="l" defTabSz="91440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»"/>
                        <a:defRPr sz="1800" b="0" i="0" u="none" kern="1200" baseline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5pPr>
                    </a:lstStyle>
                    <a:p>
                      <a:pPr marL="342900" lvl="0" indent="-342900" algn="ctr" fontAlgn="b">
                        <a:lnSpc>
                          <a:spcPts val="675"/>
                        </a:lnSpc>
                        <a:spcBef>
                          <a:spcPct val="0"/>
                        </a:spcBef>
                        <a:buNone/>
                      </a:pPr>
                      <a:endParaRPr lang="en-US" altLang="zh-CN" sz="2400" b="1"/>
                    </a:p>
                  </a:txBody>
                  <a:tcPr anchor="b">
                    <a:lnL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>
                      <a:lvl1pPr marL="342900" lvl="0" indent="-342900" algn="l" defTabSz="91440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•"/>
                        <a:defRPr sz="2800" u="none" kern="1200" baseline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1pPr>
                      <a:lvl2pPr marL="742950" lvl="1" indent="-285750" algn="l" defTabSz="91440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–"/>
                        <a:defRPr sz="2400" b="0" i="0" u="none" kern="1200" baseline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2pPr>
                      <a:lvl3pPr marL="1143000" lvl="2" indent="-228600" algn="l" defTabSz="91440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•"/>
                        <a:defRPr sz="2000" b="0" i="0" u="none" kern="1200" baseline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3pPr>
                      <a:lvl4pPr marL="1600200" lvl="3" indent="-228600" algn="l" defTabSz="91440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–"/>
                        <a:defRPr sz="1800" b="0" i="0" u="none" kern="1200" baseline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4pPr>
                      <a:lvl5pPr marL="2057400" lvl="4" indent="-228600" algn="l" defTabSz="91440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»"/>
                        <a:defRPr sz="1800" b="0" i="0" u="none" kern="1200" baseline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5pPr>
                    </a:lstStyle>
                    <a:p>
                      <a:pPr marL="342900" lvl="0" indent="-342900" algn="ctr" fontAlgn="b">
                        <a:lnSpc>
                          <a:spcPts val="675"/>
                        </a:lnSpc>
                        <a:spcBef>
                          <a:spcPct val="0"/>
                        </a:spcBef>
                        <a:buNone/>
                      </a:pPr>
                      <a:r>
                        <a:rPr lang="en-US" altLang="zh-CN" sz="2400" b="1">
                          <a:latin typeface="宋体" panose="02010600030101010101" pitchFamily="2" charset="-122"/>
                        </a:rPr>
                        <a:t>0</a:t>
                      </a:r>
                      <a:endParaRPr lang="en-US" altLang="zh-CN" sz="2400" b="1">
                        <a:latin typeface="宋体" panose="02010600030101010101" pitchFamily="2" charset="-122"/>
                      </a:endParaRPr>
                    </a:p>
                  </a:txBody>
                  <a:tcPr anchor="b">
                    <a:lnL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>
                      <a:lvl1pPr marL="342900" lvl="0" indent="-342900" algn="l" defTabSz="91440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•"/>
                        <a:defRPr sz="2800" u="none" kern="1200" baseline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1pPr>
                      <a:lvl2pPr marL="742950" lvl="1" indent="-285750" algn="l" defTabSz="91440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–"/>
                        <a:defRPr sz="2400" b="0" i="0" u="none" kern="1200" baseline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2pPr>
                      <a:lvl3pPr marL="1143000" lvl="2" indent="-228600" algn="l" defTabSz="91440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•"/>
                        <a:defRPr sz="2000" b="0" i="0" u="none" kern="1200" baseline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3pPr>
                      <a:lvl4pPr marL="1600200" lvl="3" indent="-228600" algn="l" defTabSz="91440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–"/>
                        <a:defRPr sz="1800" b="0" i="0" u="none" kern="1200" baseline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4pPr>
                      <a:lvl5pPr marL="2057400" lvl="4" indent="-228600" algn="l" defTabSz="91440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»"/>
                        <a:defRPr sz="1800" b="0" i="0" u="none" kern="1200" baseline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5pPr>
                    </a:lstStyle>
                    <a:p>
                      <a:pPr marL="342900" lvl="0" indent="-342900" algn="ctr" fontAlgn="b">
                        <a:lnSpc>
                          <a:spcPts val="675"/>
                        </a:lnSpc>
                        <a:spcBef>
                          <a:spcPct val="0"/>
                        </a:spcBef>
                        <a:buNone/>
                      </a:pPr>
                      <a:r>
                        <a:rPr lang="en-US" altLang="zh-CN" sz="2400" b="1"/>
                        <a:t>605</a:t>
                      </a:r>
                      <a:endParaRPr lang="en-US" altLang="zh-CN" sz="2400" b="1"/>
                    </a:p>
                  </a:txBody>
                  <a:tcPr anchor="b">
                    <a:lnL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96875">
                <a:tc>
                  <a:txBody>
                    <a:bodyPr vert="horz" wrap="square"/>
                    <a:lstStyle>
                      <a:lvl1pPr marL="342900" lvl="0" indent="-342900" algn="l" defTabSz="91440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•"/>
                        <a:defRPr sz="2800" u="none" kern="1200" baseline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1pPr>
                      <a:lvl2pPr marL="742950" lvl="1" indent="-285750" algn="l" defTabSz="91440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–"/>
                        <a:defRPr sz="2400" b="0" i="0" u="none" kern="1200" baseline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2pPr>
                      <a:lvl3pPr marL="1143000" lvl="2" indent="-228600" algn="l" defTabSz="91440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•"/>
                        <a:defRPr sz="2000" b="0" i="0" u="none" kern="1200" baseline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3pPr>
                      <a:lvl4pPr marL="1600200" lvl="3" indent="-228600" algn="l" defTabSz="91440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–"/>
                        <a:defRPr sz="1800" b="0" i="0" u="none" kern="1200" baseline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4pPr>
                      <a:lvl5pPr marL="2057400" lvl="4" indent="-228600" algn="l" defTabSz="91440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»"/>
                        <a:defRPr sz="1800" b="0" i="0" u="none" kern="1200" baseline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5pPr>
                    </a:lstStyle>
                    <a:p>
                      <a:pPr marL="342900" lvl="0" indent="-342900" algn="ctr" fontAlgn="b">
                        <a:lnSpc>
                          <a:spcPts val="675"/>
                        </a:lnSpc>
                        <a:spcBef>
                          <a:spcPct val="0"/>
                        </a:spcBef>
                        <a:buNone/>
                      </a:pPr>
                      <a:r>
                        <a:rPr lang="en-US" altLang="zh-CN" sz="2400">
                          <a:latin typeface="宋体" panose="02010600030101010101" pitchFamily="2" charset="-122"/>
                        </a:rPr>
                        <a:t>5</a:t>
                      </a:r>
                      <a:r>
                        <a:rPr lang="zh-CN" altLang="en-US" sz="2400">
                          <a:latin typeface="宋体" panose="02010600030101010101" pitchFamily="2" charset="-122"/>
                        </a:rPr>
                        <a:t>月</a:t>
                      </a:r>
                      <a:r>
                        <a:rPr lang="en-US" altLang="zh-CN" sz="2400">
                          <a:latin typeface="宋体" panose="02010600030101010101" pitchFamily="2" charset="-122"/>
                        </a:rPr>
                        <a:t>15</a:t>
                      </a:r>
                      <a:r>
                        <a:rPr lang="zh-CN" altLang="en-US" sz="2400">
                          <a:latin typeface="宋体" panose="02010600030101010101" pitchFamily="2" charset="-122"/>
                        </a:rPr>
                        <a:t>日</a:t>
                      </a:r>
                      <a:endParaRPr lang="zh-CN" altLang="en-US" sz="2400"/>
                    </a:p>
                  </a:txBody>
                  <a:tcPr anchor="b">
                    <a:lnL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>
                      <a:lvl1pPr marL="342900" lvl="0" indent="-342900" algn="l" defTabSz="91440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•"/>
                        <a:defRPr sz="2800" u="none" kern="1200" baseline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1pPr>
                      <a:lvl2pPr marL="742950" lvl="1" indent="-285750" algn="l" defTabSz="91440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–"/>
                        <a:defRPr sz="2400" b="0" i="0" u="none" kern="1200" baseline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2pPr>
                      <a:lvl3pPr marL="1143000" lvl="2" indent="-228600" algn="l" defTabSz="91440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•"/>
                        <a:defRPr sz="2000" b="0" i="0" u="none" kern="1200" baseline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3pPr>
                      <a:lvl4pPr marL="1600200" lvl="3" indent="-228600" algn="l" defTabSz="91440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–"/>
                        <a:defRPr sz="1800" b="0" i="0" u="none" kern="1200" baseline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4pPr>
                      <a:lvl5pPr marL="2057400" lvl="4" indent="-228600" algn="l" defTabSz="91440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»"/>
                        <a:defRPr sz="1800" b="0" i="0" u="none" kern="1200" baseline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5pPr>
                    </a:lstStyle>
                    <a:p>
                      <a:pPr marL="342900" lvl="0" indent="-342900" algn="ctr" fontAlgn="b">
                        <a:lnSpc>
                          <a:spcPts val="675"/>
                        </a:lnSpc>
                        <a:spcBef>
                          <a:spcPct val="0"/>
                        </a:spcBef>
                        <a:buNone/>
                      </a:pPr>
                      <a:endParaRPr lang="en-US" altLang="zh-CN" sz="2400" b="1"/>
                    </a:p>
                  </a:txBody>
                  <a:tcPr anchor="b">
                    <a:lnL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>
                      <a:lvl1pPr marL="342900" lvl="0" indent="-342900" algn="l" defTabSz="91440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•"/>
                        <a:defRPr sz="2800" u="none" kern="1200" baseline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1pPr>
                      <a:lvl2pPr marL="742950" lvl="1" indent="-285750" algn="l" defTabSz="91440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–"/>
                        <a:defRPr sz="2400" b="0" i="0" u="none" kern="1200" baseline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2pPr>
                      <a:lvl3pPr marL="1143000" lvl="2" indent="-228600" algn="l" defTabSz="91440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•"/>
                        <a:defRPr sz="2000" b="0" i="0" u="none" kern="1200" baseline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3pPr>
                      <a:lvl4pPr marL="1600200" lvl="3" indent="-228600" algn="l" defTabSz="91440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–"/>
                        <a:defRPr sz="1800" b="0" i="0" u="none" kern="1200" baseline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4pPr>
                      <a:lvl5pPr marL="2057400" lvl="4" indent="-228600" algn="l" defTabSz="91440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»"/>
                        <a:defRPr sz="1800" b="0" i="0" u="none" kern="1200" baseline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5pPr>
                    </a:lstStyle>
                    <a:p>
                      <a:pPr marL="342900" lvl="0" indent="-342900" algn="ctr" fontAlgn="b">
                        <a:lnSpc>
                          <a:spcPts val="675"/>
                        </a:lnSpc>
                        <a:spcBef>
                          <a:spcPct val="0"/>
                        </a:spcBef>
                        <a:buNone/>
                      </a:pPr>
                      <a:r>
                        <a:rPr lang="en-US" altLang="zh-CN" sz="2400" b="1"/>
                        <a:t>0</a:t>
                      </a:r>
                      <a:endParaRPr lang="en-US" altLang="zh-CN" sz="2400" b="1"/>
                    </a:p>
                  </a:txBody>
                  <a:tcPr anchor="b">
                    <a:lnL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>
                      <a:lvl1pPr marL="342900" lvl="0" indent="-342900" algn="l" defTabSz="91440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•"/>
                        <a:defRPr sz="2800" u="none" kern="1200" baseline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1pPr>
                      <a:lvl2pPr marL="742950" lvl="1" indent="-285750" algn="l" defTabSz="91440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–"/>
                        <a:defRPr sz="2400" b="0" i="0" u="none" kern="1200" baseline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2pPr>
                      <a:lvl3pPr marL="1143000" lvl="2" indent="-228600" algn="l" defTabSz="91440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•"/>
                        <a:defRPr sz="2000" b="0" i="0" u="none" kern="1200" baseline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3pPr>
                      <a:lvl4pPr marL="1600200" lvl="3" indent="-228600" algn="l" defTabSz="91440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–"/>
                        <a:defRPr sz="1800" b="0" i="0" u="none" kern="1200" baseline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4pPr>
                      <a:lvl5pPr marL="2057400" lvl="4" indent="-228600" algn="l" defTabSz="91440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»"/>
                        <a:defRPr sz="1800" b="0" i="0" u="none" kern="1200" baseline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5pPr>
                    </a:lstStyle>
                    <a:p>
                      <a:pPr marL="342900" lvl="0" indent="-342900" algn="ctr" fontAlgn="b">
                        <a:lnSpc>
                          <a:spcPts val="675"/>
                        </a:lnSpc>
                        <a:spcBef>
                          <a:spcPct val="0"/>
                        </a:spcBef>
                        <a:buNone/>
                      </a:pPr>
                      <a:r>
                        <a:rPr lang="en-US" altLang="zh-CN" sz="2400" b="1"/>
                        <a:t>690</a:t>
                      </a:r>
                      <a:endParaRPr lang="en-US" altLang="zh-CN" sz="2400" b="1"/>
                    </a:p>
                  </a:txBody>
                  <a:tcPr anchor="b">
                    <a:lnL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95288">
                <a:tc>
                  <a:txBody>
                    <a:bodyPr vert="horz" wrap="square"/>
                    <a:lstStyle>
                      <a:lvl1pPr marL="342900" lvl="0" indent="-342900" algn="l" defTabSz="91440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•"/>
                        <a:defRPr sz="2800" u="none" kern="1200" baseline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1pPr>
                      <a:lvl2pPr marL="742950" lvl="1" indent="-285750" algn="l" defTabSz="91440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–"/>
                        <a:defRPr sz="2400" b="0" i="0" u="none" kern="1200" baseline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2pPr>
                      <a:lvl3pPr marL="1143000" lvl="2" indent="-228600" algn="l" defTabSz="91440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•"/>
                        <a:defRPr sz="2000" b="0" i="0" u="none" kern="1200" baseline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3pPr>
                      <a:lvl4pPr marL="1600200" lvl="3" indent="-228600" algn="l" defTabSz="91440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–"/>
                        <a:defRPr sz="1800" b="0" i="0" u="none" kern="1200" baseline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4pPr>
                      <a:lvl5pPr marL="2057400" lvl="4" indent="-228600" algn="l" defTabSz="91440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»"/>
                        <a:defRPr sz="1800" b="0" i="0" u="none" kern="1200" baseline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5pPr>
                    </a:lstStyle>
                    <a:p>
                      <a:pPr marL="342900" lvl="0" indent="-342900" algn="ctr" fontAlgn="b">
                        <a:lnSpc>
                          <a:spcPts val="675"/>
                        </a:lnSpc>
                        <a:spcBef>
                          <a:spcPct val="0"/>
                        </a:spcBef>
                        <a:buNone/>
                      </a:pPr>
                      <a:r>
                        <a:rPr lang="en-US" altLang="zh-CN" sz="2400">
                          <a:latin typeface="宋体" panose="02010600030101010101" pitchFamily="2" charset="-122"/>
                        </a:rPr>
                        <a:t>5</a:t>
                      </a:r>
                      <a:r>
                        <a:rPr lang="zh-CN" altLang="en-US" sz="2400">
                          <a:latin typeface="宋体" panose="02010600030101010101" pitchFamily="2" charset="-122"/>
                        </a:rPr>
                        <a:t>月</a:t>
                      </a:r>
                      <a:r>
                        <a:rPr lang="en-US" altLang="zh-CN" sz="2400">
                          <a:latin typeface="宋体" panose="02010600030101010101" pitchFamily="2" charset="-122"/>
                        </a:rPr>
                        <a:t>16</a:t>
                      </a:r>
                      <a:r>
                        <a:rPr lang="zh-CN" altLang="en-US" sz="2400">
                          <a:latin typeface="宋体" panose="02010600030101010101" pitchFamily="2" charset="-122"/>
                        </a:rPr>
                        <a:t>日</a:t>
                      </a:r>
                      <a:endParaRPr lang="zh-CN" altLang="en-US" sz="2400"/>
                    </a:p>
                  </a:txBody>
                  <a:tcPr anchor="b">
                    <a:lnL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>
                      <a:lvl1pPr marL="342900" lvl="0" indent="-342900" algn="l" defTabSz="91440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•"/>
                        <a:defRPr sz="2800" u="none" kern="1200" baseline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1pPr>
                      <a:lvl2pPr marL="742950" lvl="1" indent="-285750" algn="l" defTabSz="91440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–"/>
                        <a:defRPr sz="2400" b="0" i="0" u="none" kern="1200" baseline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2pPr>
                      <a:lvl3pPr marL="1143000" lvl="2" indent="-228600" algn="l" defTabSz="91440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•"/>
                        <a:defRPr sz="2000" b="0" i="0" u="none" kern="1200" baseline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3pPr>
                      <a:lvl4pPr marL="1600200" lvl="3" indent="-228600" algn="l" defTabSz="91440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–"/>
                        <a:defRPr sz="1800" b="0" i="0" u="none" kern="1200" baseline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4pPr>
                      <a:lvl5pPr marL="2057400" lvl="4" indent="-228600" algn="l" defTabSz="91440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»"/>
                        <a:defRPr sz="1800" b="0" i="0" u="none" kern="1200" baseline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5pPr>
                    </a:lstStyle>
                    <a:p>
                      <a:pPr marL="342900" lvl="0" indent="-342900" algn="ctr" fontAlgn="b">
                        <a:lnSpc>
                          <a:spcPts val="675"/>
                        </a:lnSpc>
                        <a:spcBef>
                          <a:spcPct val="0"/>
                        </a:spcBef>
                        <a:buNone/>
                      </a:pPr>
                      <a:endParaRPr lang="en-US" altLang="zh-CN" sz="2400" b="1"/>
                    </a:p>
                  </a:txBody>
                  <a:tcPr anchor="b">
                    <a:lnL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>
                      <a:lvl1pPr marL="342900" lvl="0" indent="-342900" algn="l" defTabSz="91440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•"/>
                        <a:defRPr sz="2800" u="none" kern="1200" baseline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1pPr>
                      <a:lvl2pPr marL="742950" lvl="1" indent="-285750" algn="l" defTabSz="91440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–"/>
                        <a:defRPr sz="2400" b="0" i="0" u="none" kern="1200" baseline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2pPr>
                      <a:lvl3pPr marL="1143000" lvl="2" indent="-228600" algn="l" defTabSz="91440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•"/>
                        <a:defRPr sz="2000" b="0" i="0" u="none" kern="1200" baseline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3pPr>
                      <a:lvl4pPr marL="1600200" lvl="3" indent="-228600" algn="l" defTabSz="91440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–"/>
                        <a:defRPr sz="1800" b="0" i="0" u="none" kern="1200" baseline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4pPr>
                      <a:lvl5pPr marL="2057400" lvl="4" indent="-228600" algn="l" defTabSz="91440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»"/>
                        <a:defRPr sz="1800" b="0" i="0" u="none" kern="1200" baseline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5pPr>
                    </a:lstStyle>
                    <a:p>
                      <a:pPr marL="342900" lvl="0" indent="-342900" algn="ctr" fontAlgn="b">
                        <a:lnSpc>
                          <a:spcPts val="675"/>
                        </a:lnSpc>
                        <a:spcBef>
                          <a:spcPct val="0"/>
                        </a:spcBef>
                        <a:buNone/>
                      </a:pPr>
                      <a:r>
                        <a:rPr lang="en-US" altLang="zh-CN" sz="2400" b="1">
                          <a:latin typeface="宋体" panose="02010600030101010101" pitchFamily="2" charset="-122"/>
                        </a:rPr>
                        <a:t>DC</a:t>
                      </a:r>
                      <a:endParaRPr lang="en-US" altLang="zh-CN" sz="2400" b="1">
                        <a:latin typeface="宋体" panose="02010600030101010101" pitchFamily="2" charset="-122"/>
                      </a:endParaRPr>
                    </a:p>
                  </a:txBody>
                  <a:tcPr anchor="b">
                    <a:lnL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>
                      <a:lvl1pPr marL="342900" lvl="0" indent="-342900" algn="l" defTabSz="91440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•"/>
                        <a:defRPr sz="2800" u="none" kern="1200" baseline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1pPr>
                      <a:lvl2pPr marL="742950" lvl="1" indent="-285750" algn="l" defTabSz="91440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–"/>
                        <a:defRPr sz="2400" b="0" i="0" u="none" kern="1200" baseline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2pPr>
                      <a:lvl3pPr marL="1143000" lvl="2" indent="-228600" algn="l" defTabSz="91440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•"/>
                        <a:defRPr sz="2000" b="0" i="0" u="none" kern="1200" baseline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3pPr>
                      <a:lvl4pPr marL="1600200" lvl="3" indent="-228600" algn="l" defTabSz="91440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–"/>
                        <a:defRPr sz="1800" b="0" i="0" u="none" kern="1200" baseline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4pPr>
                      <a:lvl5pPr marL="2057400" lvl="4" indent="-228600" algn="l" defTabSz="91440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»"/>
                        <a:defRPr sz="1800" b="0" i="0" u="none" kern="1200" baseline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5pPr>
                    </a:lstStyle>
                    <a:p>
                      <a:pPr marL="342900" lvl="0" indent="-342900" algn="ctr" fontAlgn="b">
                        <a:lnSpc>
                          <a:spcPts val="675"/>
                        </a:lnSpc>
                        <a:spcBef>
                          <a:spcPct val="0"/>
                        </a:spcBef>
                        <a:buNone/>
                      </a:pPr>
                      <a:r>
                        <a:rPr lang="en-US" altLang="zh-CN" sz="2400" b="1"/>
                        <a:t>510</a:t>
                      </a:r>
                      <a:endParaRPr lang="en-US" altLang="zh-CN" sz="2400" b="1"/>
                    </a:p>
                  </a:txBody>
                  <a:tcPr anchor="b">
                    <a:lnL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96875">
                <a:tc>
                  <a:txBody>
                    <a:bodyPr vert="horz" wrap="square"/>
                    <a:lstStyle>
                      <a:lvl1pPr marL="342900" lvl="0" indent="-342900" algn="l" defTabSz="91440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•"/>
                        <a:defRPr sz="2800" u="none" kern="1200" baseline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1pPr>
                      <a:lvl2pPr marL="742950" lvl="1" indent="-285750" algn="l" defTabSz="91440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–"/>
                        <a:defRPr sz="2400" b="0" i="0" u="none" kern="1200" baseline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2pPr>
                      <a:lvl3pPr marL="1143000" lvl="2" indent="-228600" algn="l" defTabSz="91440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•"/>
                        <a:defRPr sz="2000" b="0" i="0" u="none" kern="1200" baseline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3pPr>
                      <a:lvl4pPr marL="1600200" lvl="3" indent="-228600" algn="l" defTabSz="91440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–"/>
                        <a:defRPr sz="1800" b="0" i="0" u="none" kern="1200" baseline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4pPr>
                      <a:lvl5pPr marL="2057400" lvl="4" indent="-228600" algn="l" defTabSz="91440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»"/>
                        <a:defRPr sz="1800" b="0" i="0" u="none" kern="1200" baseline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5pPr>
                    </a:lstStyle>
                    <a:p>
                      <a:pPr marL="342900" lvl="0" indent="-342900" algn="ctr" fontAlgn="b">
                        <a:lnSpc>
                          <a:spcPts val="675"/>
                        </a:lnSpc>
                        <a:spcBef>
                          <a:spcPct val="0"/>
                        </a:spcBef>
                        <a:buNone/>
                      </a:pPr>
                      <a:r>
                        <a:rPr lang="en-US" altLang="zh-CN" sz="2400">
                          <a:latin typeface="宋体" panose="02010600030101010101" pitchFamily="2" charset="-122"/>
                        </a:rPr>
                        <a:t>5</a:t>
                      </a:r>
                      <a:r>
                        <a:rPr lang="zh-CN" altLang="en-US" sz="2400">
                          <a:latin typeface="宋体" panose="02010600030101010101" pitchFamily="2" charset="-122"/>
                        </a:rPr>
                        <a:t>月</a:t>
                      </a:r>
                      <a:r>
                        <a:rPr lang="en-US" altLang="zh-CN" sz="2400">
                          <a:latin typeface="宋体" panose="02010600030101010101" pitchFamily="2" charset="-122"/>
                        </a:rPr>
                        <a:t>17</a:t>
                      </a:r>
                      <a:r>
                        <a:rPr lang="zh-CN" altLang="en-US" sz="2400">
                          <a:latin typeface="宋体" panose="02010600030101010101" pitchFamily="2" charset="-122"/>
                        </a:rPr>
                        <a:t>日</a:t>
                      </a:r>
                      <a:endParaRPr lang="zh-CN" altLang="en-US" sz="2400"/>
                    </a:p>
                  </a:txBody>
                  <a:tcPr anchor="b">
                    <a:lnL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>
                      <a:lvl1pPr marL="342900" lvl="0" indent="-342900" algn="l" defTabSz="91440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•"/>
                        <a:defRPr sz="2800" u="none" kern="1200" baseline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1pPr>
                      <a:lvl2pPr marL="742950" lvl="1" indent="-285750" algn="l" defTabSz="91440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–"/>
                        <a:defRPr sz="2400" b="0" i="0" u="none" kern="1200" baseline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2pPr>
                      <a:lvl3pPr marL="1143000" lvl="2" indent="-228600" algn="l" defTabSz="91440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•"/>
                        <a:defRPr sz="2000" b="0" i="0" u="none" kern="1200" baseline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3pPr>
                      <a:lvl4pPr marL="1600200" lvl="3" indent="-228600" algn="l" defTabSz="91440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–"/>
                        <a:defRPr sz="1800" b="0" i="0" u="none" kern="1200" baseline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4pPr>
                      <a:lvl5pPr marL="2057400" lvl="4" indent="-228600" algn="l" defTabSz="91440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»"/>
                        <a:defRPr sz="1800" b="0" i="0" u="none" kern="1200" baseline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5pPr>
                    </a:lstStyle>
                    <a:p>
                      <a:pPr marL="342900" lvl="0" indent="-342900" algn="ctr" fontAlgn="b">
                        <a:lnSpc>
                          <a:spcPts val="675"/>
                        </a:lnSpc>
                        <a:spcBef>
                          <a:spcPct val="0"/>
                        </a:spcBef>
                        <a:buNone/>
                      </a:pPr>
                      <a:endParaRPr lang="en-US" altLang="zh-CN" sz="2400" b="1"/>
                    </a:p>
                  </a:txBody>
                  <a:tcPr anchor="b">
                    <a:lnL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>
                      <a:lvl1pPr marL="342900" lvl="0" indent="-342900" algn="l" defTabSz="91440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•"/>
                        <a:defRPr sz="2800" u="none" kern="1200" baseline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1pPr>
                      <a:lvl2pPr marL="742950" lvl="1" indent="-285750" algn="l" defTabSz="91440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–"/>
                        <a:defRPr sz="2400" b="0" i="0" u="none" kern="1200" baseline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2pPr>
                      <a:lvl3pPr marL="1143000" lvl="2" indent="-228600" algn="l" defTabSz="91440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•"/>
                        <a:defRPr sz="2000" b="0" i="0" u="none" kern="1200" baseline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3pPr>
                      <a:lvl4pPr marL="1600200" lvl="3" indent="-228600" algn="l" defTabSz="91440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–"/>
                        <a:defRPr sz="1800" b="0" i="0" u="none" kern="1200" baseline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4pPr>
                      <a:lvl5pPr marL="2057400" lvl="4" indent="-228600" algn="l" defTabSz="91440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»"/>
                        <a:defRPr sz="1800" b="0" i="0" u="none" kern="1200" baseline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5pPr>
                    </a:lstStyle>
                    <a:p>
                      <a:pPr marL="342900" lvl="0" indent="-342900" algn="ctr" fontAlgn="b">
                        <a:lnSpc>
                          <a:spcPts val="675"/>
                        </a:lnSpc>
                        <a:spcBef>
                          <a:spcPct val="0"/>
                        </a:spcBef>
                        <a:buNone/>
                      </a:pPr>
                      <a:endParaRPr lang="en-US" altLang="zh-CN" sz="2400" b="1">
                        <a:latin typeface="宋体" panose="02010600030101010101" pitchFamily="2" charset="-122"/>
                      </a:endParaRPr>
                    </a:p>
                  </a:txBody>
                  <a:tcPr anchor="b">
                    <a:lnL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>
                      <a:lvl1pPr marL="342900" lvl="0" indent="-342900" algn="l" defTabSz="91440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•"/>
                        <a:defRPr sz="2800" u="none" kern="1200" baseline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1pPr>
                      <a:lvl2pPr marL="742950" lvl="1" indent="-285750" algn="l" defTabSz="91440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–"/>
                        <a:defRPr sz="2400" b="0" i="0" u="none" kern="1200" baseline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2pPr>
                      <a:lvl3pPr marL="1143000" lvl="2" indent="-228600" algn="l" defTabSz="91440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•"/>
                        <a:defRPr sz="2000" b="0" i="0" u="none" kern="1200" baseline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3pPr>
                      <a:lvl4pPr marL="1600200" lvl="3" indent="-228600" algn="l" defTabSz="91440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–"/>
                        <a:defRPr sz="1800" b="0" i="0" u="none" kern="1200" baseline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4pPr>
                      <a:lvl5pPr marL="2057400" lvl="4" indent="-228600" algn="l" defTabSz="91440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»"/>
                        <a:defRPr sz="1800" b="0" i="0" u="none" kern="1200" baseline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5pPr>
                    </a:lstStyle>
                    <a:p>
                      <a:pPr marL="342900" lvl="0" indent="-342900" algn="ctr" fontAlgn="b">
                        <a:lnSpc>
                          <a:spcPts val="675"/>
                        </a:lnSpc>
                        <a:spcBef>
                          <a:spcPct val="0"/>
                        </a:spcBef>
                        <a:buNone/>
                      </a:pPr>
                      <a:r>
                        <a:rPr lang="en-US" altLang="zh-CN" sz="2400" b="1"/>
                        <a:t>795</a:t>
                      </a:r>
                      <a:endParaRPr lang="en-US" altLang="zh-CN" sz="2400" b="1"/>
                    </a:p>
                  </a:txBody>
                  <a:tcPr anchor="b">
                    <a:lnL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95287">
                <a:tc>
                  <a:txBody>
                    <a:bodyPr vert="horz" wrap="square"/>
                    <a:lstStyle>
                      <a:lvl1pPr marL="342900" lvl="0" indent="-342900" algn="l" defTabSz="91440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•"/>
                        <a:defRPr sz="2800" u="none" kern="1200" baseline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1pPr>
                      <a:lvl2pPr marL="742950" lvl="1" indent="-285750" algn="l" defTabSz="91440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–"/>
                        <a:defRPr sz="2400" b="0" i="0" u="none" kern="1200" baseline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2pPr>
                      <a:lvl3pPr marL="1143000" lvl="2" indent="-228600" algn="l" defTabSz="91440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•"/>
                        <a:defRPr sz="2000" b="0" i="0" u="none" kern="1200" baseline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3pPr>
                      <a:lvl4pPr marL="1600200" lvl="3" indent="-228600" algn="l" defTabSz="91440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–"/>
                        <a:defRPr sz="1800" b="0" i="0" u="none" kern="1200" baseline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4pPr>
                      <a:lvl5pPr marL="2057400" lvl="4" indent="-228600" algn="l" defTabSz="91440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»"/>
                        <a:defRPr sz="1800" b="0" i="0" u="none" kern="1200" baseline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5pPr>
                    </a:lstStyle>
                    <a:p>
                      <a:pPr marL="342900" lvl="0" indent="-342900" algn="ctr" fontAlgn="b">
                        <a:lnSpc>
                          <a:spcPts val="675"/>
                        </a:lnSpc>
                        <a:spcBef>
                          <a:spcPct val="0"/>
                        </a:spcBef>
                        <a:buNone/>
                      </a:pPr>
                      <a:r>
                        <a:rPr lang="en-US" altLang="zh-CN" sz="2400">
                          <a:latin typeface="宋体" panose="02010600030101010101" pitchFamily="2" charset="-122"/>
                        </a:rPr>
                        <a:t>5</a:t>
                      </a:r>
                      <a:r>
                        <a:rPr lang="zh-CN" altLang="en-US" sz="2400">
                          <a:latin typeface="宋体" panose="02010600030101010101" pitchFamily="2" charset="-122"/>
                        </a:rPr>
                        <a:t>月</a:t>
                      </a:r>
                      <a:r>
                        <a:rPr lang="en-US" altLang="zh-CN" sz="2400">
                          <a:latin typeface="宋体" panose="02010600030101010101" pitchFamily="2" charset="-122"/>
                        </a:rPr>
                        <a:t>18</a:t>
                      </a:r>
                      <a:r>
                        <a:rPr lang="zh-CN" altLang="en-US" sz="2400">
                          <a:latin typeface="宋体" panose="02010600030101010101" pitchFamily="2" charset="-122"/>
                        </a:rPr>
                        <a:t>日</a:t>
                      </a:r>
                      <a:endParaRPr lang="zh-CN" altLang="en-US" sz="2400"/>
                    </a:p>
                  </a:txBody>
                  <a:tcPr anchor="b">
                    <a:lnL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>
                      <a:lvl1pPr marL="342900" lvl="0" indent="-342900" algn="l" defTabSz="91440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•"/>
                        <a:defRPr sz="2800" u="none" kern="1200" baseline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1pPr>
                      <a:lvl2pPr marL="742950" lvl="1" indent="-285750" algn="l" defTabSz="91440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–"/>
                        <a:defRPr sz="2400" b="0" i="0" u="none" kern="1200" baseline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2pPr>
                      <a:lvl3pPr marL="1143000" lvl="2" indent="-228600" algn="l" defTabSz="91440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•"/>
                        <a:defRPr sz="2000" b="0" i="0" u="none" kern="1200" baseline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3pPr>
                      <a:lvl4pPr marL="1600200" lvl="3" indent="-228600" algn="l" defTabSz="91440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–"/>
                        <a:defRPr sz="1800" b="0" i="0" u="none" kern="1200" baseline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4pPr>
                      <a:lvl5pPr marL="2057400" lvl="4" indent="-228600" algn="l" defTabSz="91440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»"/>
                        <a:defRPr sz="1800" b="0" i="0" u="none" kern="1200" baseline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5pPr>
                    </a:lstStyle>
                    <a:p>
                      <a:pPr marL="342900" lvl="0" indent="-342900" algn="ctr" fontAlgn="b">
                        <a:lnSpc>
                          <a:spcPts val="675"/>
                        </a:lnSpc>
                        <a:spcBef>
                          <a:spcPct val="0"/>
                        </a:spcBef>
                        <a:buNone/>
                      </a:pPr>
                      <a:endParaRPr lang="en-US" altLang="zh-CN" sz="2400" b="1"/>
                    </a:p>
                  </a:txBody>
                  <a:tcPr anchor="b">
                    <a:lnL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>
                      <a:lvl1pPr marL="342900" lvl="0" indent="-342900" algn="l" defTabSz="91440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•"/>
                        <a:defRPr sz="2800" u="none" kern="1200" baseline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1pPr>
                      <a:lvl2pPr marL="742950" lvl="1" indent="-285750" algn="l" defTabSz="91440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–"/>
                        <a:defRPr sz="2400" b="0" i="0" u="none" kern="1200" baseline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2pPr>
                      <a:lvl3pPr marL="1143000" lvl="2" indent="-228600" algn="l" defTabSz="91440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•"/>
                        <a:defRPr sz="2000" b="0" i="0" u="none" kern="1200" baseline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3pPr>
                      <a:lvl4pPr marL="1600200" lvl="3" indent="-228600" algn="l" defTabSz="91440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–"/>
                        <a:defRPr sz="1800" b="0" i="0" u="none" kern="1200" baseline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4pPr>
                      <a:lvl5pPr marL="2057400" lvl="4" indent="-228600" algn="l" defTabSz="91440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»"/>
                        <a:defRPr sz="1800" b="0" i="0" u="none" kern="1200" baseline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5pPr>
                    </a:lstStyle>
                    <a:p>
                      <a:pPr marL="342900" lvl="0" indent="-342900" algn="ctr" fontAlgn="b">
                        <a:lnSpc>
                          <a:spcPts val="675"/>
                        </a:lnSpc>
                        <a:spcBef>
                          <a:spcPct val="0"/>
                        </a:spcBef>
                        <a:buNone/>
                      </a:pPr>
                      <a:endParaRPr lang="en-US" altLang="zh-CN" sz="2400" b="1">
                        <a:latin typeface="宋体" panose="02010600030101010101" pitchFamily="2" charset="-122"/>
                      </a:endParaRPr>
                    </a:p>
                  </a:txBody>
                  <a:tcPr anchor="b">
                    <a:lnL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>
                      <a:lvl1pPr marL="342900" lvl="0" indent="-342900" algn="l" defTabSz="91440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•"/>
                        <a:defRPr sz="2800" u="none" kern="1200" baseline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1pPr>
                      <a:lvl2pPr marL="742950" lvl="1" indent="-285750" algn="l" defTabSz="91440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–"/>
                        <a:defRPr sz="2400" b="0" i="0" u="none" kern="1200" baseline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2pPr>
                      <a:lvl3pPr marL="1143000" lvl="2" indent="-228600" algn="l" defTabSz="91440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•"/>
                        <a:defRPr sz="2000" b="0" i="0" u="none" kern="1200" baseline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3pPr>
                      <a:lvl4pPr marL="1600200" lvl="3" indent="-228600" algn="l" defTabSz="91440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–"/>
                        <a:defRPr sz="1800" b="0" i="0" u="none" kern="1200" baseline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4pPr>
                      <a:lvl5pPr marL="2057400" lvl="4" indent="-228600" algn="l" defTabSz="91440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»"/>
                        <a:defRPr sz="1800" b="0" i="0" u="none" kern="1200" baseline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5pPr>
                    </a:lstStyle>
                    <a:p>
                      <a:pPr marL="342900" lvl="0" indent="-342900" algn="ctr" fontAlgn="b">
                        <a:lnSpc>
                          <a:spcPts val="675"/>
                        </a:lnSpc>
                        <a:spcBef>
                          <a:spcPct val="0"/>
                        </a:spcBef>
                        <a:buNone/>
                      </a:pPr>
                      <a:r>
                        <a:rPr lang="en-US" altLang="zh-CN" sz="2400" b="1"/>
                        <a:t>690</a:t>
                      </a:r>
                      <a:endParaRPr lang="en-US" altLang="zh-CN" sz="2400" b="1"/>
                    </a:p>
                  </a:txBody>
                  <a:tcPr anchor="b">
                    <a:lnL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96875">
                <a:tc>
                  <a:txBody>
                    <a:bodyPr vert="horz" wrap="square"/>
                    <a:lstStyle>
                      <a:lvl1pPr marL="342900" lvl="0" indent="-342900" algn="l" defTabSz="91440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•"/>
                        <a:defRPr sz="2800" u="none" kern="1200" baseline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1pPr>
                      <a:lvl2pPr marL="742950" lvl="1" indent="-285750" algn="l" defTabSz="91440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–"/>
                        <a:defRPr sz="2400" b="0" i="0" u="none" kern="1200" baseline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2pPr>
                      <a:lvl3pPr marL="1143000" lvl="2" indent="-228600" algn="l" defTabSz="91440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•"/>
                        <a:defRPr sz="2000" b="0" i="0" u="none" kern="1200" baseline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3pPr>
                      <a:lvl4pPr marL="1600200" lvl="3" indent="-228600" algn="l" defTabSz="91440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–"/>
                        <a:defRPr sz="1800" b="0" i="0" u="none" kern="1200" baseline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4pPr>
                      <a:lvl5pPr marL="2057400" lvl="4" indent="-228600" algn="l" defTabSz="91440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»"/>
                        <a:defRPr sz="1800" b="0" i="0" u="none" kern="1200" baseline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5pPr>
                    </a:lstStyle>
                    <a:p>
                      <a:pPr marL="342900" lvl="0" indent="-342900" algn="ctr" fontAlgn="b">
                        <a:lnSpc>
                          <a:spcPts val="675"/>
                        </a:lnSpc>
                        <a:spcBef>
                          <a:spcPct val="0"/>
                        </a:spcBef>
                        <a:buNone/>
                      </a:pPr>
                      <a:r>
                        <a:rPr lang="en-US" altLang="zh-CN" sz="2400">
                          <a:latin typeface="宋体" panose="02010600030101010101" pitchFamily="2" charset="-122"/>
                        </a:rPr>
                        <a:t>5</a:t>
                      </a:r>
                      <a:r>
                        <a:rPr lang="zh-CN" altLang="en-US" sz="2400">
                          <a:latin typeface="宋体" panose="02010600030101010101" pitchFamily="2" charset="-122"/>
                        </a:rPr>
                        <a:t>月</a:t>
                      </a:r>
                      <a:r>
                        <a:rPr lang="en-US" altLang="zh-CN" sz="2400">
                          <a:latin typeface="宋体" panose="02010600030101010101" pitchFamily="2" charset="-122"/>
                        </a:rPr>
                        <a:t>19</a:t>
                      </a:r>
                      <a:r>
                        <a:rPr lang="zh-CN" altLang="en-US" sz="2400">
                          <a:latin typeface="宋体" panose="02010600030101010101" pitchFamily="2" charset="-122"/>
                        </a:rPr>
                        <a:t>日</a:t>
                      </a:r>
                      <a:endParaRPr lang="zh-CN" altLang="en-US" sz="2400"/>
                    </a:p>
                  </a:txBody>
                  <a:tcPr anchor="b">
                    <a:lnL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>
                      <a:lvl1pPr marL="342900" lvl="0" indent="-342900" algn="l" defTabSz="91440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•"/>
                        <a:defRPr sz="2800" u="none" kern="1200" baseline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1pPr>
                      <a:lvl2pPr marL="742950" lvl="1" indent="-285750" algn="l" defTabSz="91440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–"/>
                        <a:defRPr sz="2400" b="0" i="0" u="none" kern="1200" baseline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2pPr>
                      <a:lvl3pPr marL="1143000" lvl="2" indent="-228600" algn="l" defTabSz="91440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•"/>
                        <a:defRPr sz="2000" b="0" i="0" u="none" kern="1200" baseline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3pPr>
                      <a:lvl4pPr marL="1600200" lvl="3" indent="-228600" algn="l" defTabSz="91440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–"/>
                        <a:defRPr sz="1800" b="0" i="0" u="none" kern="1200" baseline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4pPr>
                      <a:lvl5pPr marL="2057400" lvl="4" indent="-228600" algn="l" defTabSz="91440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»"/>
                        <a:defRPr sz="1800" b="0" i="0" u="none" kern="1200" baseline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5pPr>
                    </a:lstStyle>
                    <a:p>
                      <a:pPr marL="342900" lvl="0" indent="-342900" algn="ctr" fontAlgn="b">
                        <a:lnSpc>
                          <a:spcPts val="675"/>
                        </a:lnSpc>
                        <a:spcBef>
                          <a:spcPct val="0"/>
                        </a:spcBef>
                        <a:buNone/>
                      </a:pPr>
                      <a:endParaRPr lang="en-US" altLang="zh-CN" sz="2400" b="1"/>
                    </a:p>
                  </a:txBody>
                  <a:tcPr anchor="b">
                    <a:lnL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>
                      <a:lvl1pPr marL="342900" lvl="0" indent="-342900" algn="l" defTabSz="91440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•"/>
                        <a:defRPr sz="2800" u="none" kern="1200" baseline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1pPr>
                      <a:lvl2pPr marL="742950" lvl="1" indent="-285750" algn="l" defTabSz="91440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–"/>
                        <a:defRPr sz="2400" b="0" i="0" u="none" kern="1200" baseline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2pPr>
                      <a:lvl3pPr marL="1143000" lvl="2" indent="-228600" algn="l" defTabSz="91440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•"/>
                        <a:defRPr sz="2000" b="0" i="0" u="none" kern="1200" baseline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3pPr>
                      <a:lvl4pPr marL="1600200" lvl="3" indent="-228600" algn="l" defTabSz="91440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–"/>
                        <a:defRPr sz="1800" b="0" i="0" u="none" kern="1200" baseline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4pPr>
                      <a:lvl5pPr marL="2057400" lvl="4" indent="-228600" algn="l" defTabSz="91440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»"/>
                        <a:defRPr sz="1800" b="0" i="0" u="none" kern="1200" baseline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5pPr>
                    </a:lstStyle>
                    <a:p>
                      <a:pPr marL="342900" lvl="0" indent="-342900" algn="ctr" fontAlgn="b">
                        <a:lnSpc>
                          <a:spcPts val="675"/>
                        </a:lnSpc>
                        <a:spcBef>
                          <a:spcPct val="0"/>
                        </a:spcBef>
                        <a:buNone/>
                      </a:pPr>
                      <a:endParaRPr lang="en-US" altLang="zh-CN" sz="2400" b="1">
                        <a:latin typeface="宋体" panose="02010600030101010101" pitchFamily="2" charset="-122"/>
                      </a:endParaRPr>
                    </a:p>
                  </a:txBody>
                  <a:tcPr anchor="b">
                    <a:lnL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>
                      <a:lvl1pPr marL="342900" lvl="0" indent="-342900" algn="l" defTabSz="91440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•"/>
                        <a:defRPr sz="2800" u="none" kern="1200" baseline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1pPr>
                      <a:lvl2pPr marL="742950" lvl="1" indent="-285750" algn="l" defTabSz="91440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–"/>
                        <a:defRPr sz="2400" b="0" i="0" u="none" kern="1200" baseline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2pPr>
                      <a:lvl3pPr marL="1143000" lvl="2" indent="-228600" algn="l" defTabSz="91440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•"/>
                        <a:defRPr sz="2000" b="0" i="0" u="none" kern="1200" baseline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3pPr>
                      <a:lvl4pPr marL="1600200" lvl="3" indent="-228600" algn="l" defTabSz="91440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–"/>
                        <a:defRPr sz="1800" b="0" i="0" u="none" kern="1200" baseline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4pPr>
                      <a:lvl5pPr marL="2057400" lvl="4" indent="-228600" algn="l" defTabSz="91440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»"/>
                        <a:defRPr sz="1800" b="0" i="0" u="none" kern="1200" baseline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5pPr>
                    </a:lstStyle>
                    <a:p>
                      <a:pPr marL="342900" lvl="0" indent="-342900" algn="ctr" fontAlgn="b">
                        <a:lnSpc>
                          <a:spcPts val="675"/>
                        </a:lnSpc>
                        <a:spcBef>
                          <a:spcPct val="0"/>
                        </a:spcBef>
                        <a:buNone/>
                      </a:pPr>
                      <a:r>
                        <a:rPr lang="en-US" altLang="zh-CN" sz="2400" b="1"/>
                        <a:t>690</a:t>
                      </a:r>
                      <a:endParaRPr lang="en-US" altLang="zh-CN" sz="2400" b="1"/>
                    </a:p>
                  </a:txBody>
                  <a:tcPr anchor="b">
                    <a:lnL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95288">
                <a:tc>
                  <a:txBody>
                    <a:bodyPr vert="horz" wrap="square"/>
                    <a:lstStyle>
                      <a:lvl1pPr marL="342900" lvl="0" indent="-342900" algn="l" defTabSz="91440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•"/>
                        <a:defRPr sz="2800" u="none" kern="1200" baseline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1pPr>
                      <a:lvl2pPr marL="742950" lvl="1" indent="-285750" algn="l" defTabSz="91440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–"/>
                        <a:defRPr sz="2400" b="0" i="0" u="none" kern="1200" baseline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2pPr>
                      <a:lvl3pPr marL="1143000" lvl="2" indent="-228600" algn="l" defTabSz="91440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•"/>
                        <a:defRPr sz="2000" b="0" i="0" u="none" kern="1200" baseline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3pPr>
                      <a:lvl4pPr marL="1600200" lvl="3" indent="-228600" algn="l" defTabSz="91440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–"/>
                        <a:defRPr sz="1800" b="0" i="0" u="none" kern="1200" baseline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4pPr>
                      <a:lvl5pPr marL="2057400" lvl="4" indent="-228600" algn="l" defTabSz="91440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»"/>
                        <a:defRPr sz="1800" b="0" i="0" u="none" kern="1200" baseline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5pPr>
                    </a:lstStyle>
                    <a:p>
                      <a:pPr marL="342900" lvl="0" indent="-342900" algn="ctr" fontAlgn="b">
                        <a:lnSpc>
                          <a:spcPts val="675"/>
                        </a:lnSpc>
                        <a:spcBef>
                          <a:spcPct val="0"/>
                        </a:spcBef>
                        <a:buNone/>
                      </a:pPr>
                      <a:endParaRPr lang="en-US" altLang="zh-CN" sz="2400"/>
                    </a:p>
                  </a:txBody>
                  <a:tcPr anchor="b">
                    <a:lnL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>
                      <a:lvl1pPr marL="342900" lvl="0" indent="-342900" algn="l" defTabSz="91440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•"/>
                        <a:defRPr sz="2800" u="none" kern="1200" baseline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1pPr>
                      <a:lvl2pPr marL="742950" lvl="1" indent="-285750" algn="l" defTabSz="91440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–"/>
                        <a:defRPr sz="2400" b="0" i="0" u="none" kern="1200" baseline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2pPr>
                      <a:lvl3pPr marL="1143000" lvl="2" indent="-228600" algn="l" defTabSz="91440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•"/>
                        <a:defRPr sz="2000" b="0" i="0" u="none" kern="1200" baseline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3pPr>
                      <a:lvl4pPr marL="1600200" lvl="3" indent="-228600" algn="l" defTabSz="91440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–"/>
                        <a:defRPr sz="1800" b="0" i="0" u="none" kern="1200" baseline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4pPr>
                      <a:lvl5pPr marL="2057400" lvl="4" indent="-228600" algn="l" defTabSz="91440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»"/>
                        <a:defRPr sz="1800" b="0" i="0" u="none" kern="1200" baseline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5pPr>
                    </a:lstStyle>
                    <a:p>
                      <a:pPr marL="342900" lvl="0" indent="-342900" algn="ctr" fontAlgn="b">
                        <a:lnSpc>
                          <a:spcPts val="675"/>
                        </a:lnSpc>
                        <a:spcBef>
                          <a:spcPct val="0"/>
                        </a:spcBef>
                        <a:buNone/>
                      </a:pPr>
                      <a:endParaRPr lang="en-US" altLang="zh-CN" sz="2400" b="1"/>
                    </a:p>
                  </a:txBody>
                  <a:tcPr anchor="b">
                    <a:lnL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>
                      <a:lvl1pPr marL="342900" lvl="0" indent="-342900" algn="l" defTabSz="91440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•"/>
                        <a:defRPr sz="2800" u="none" kern="1200" baseline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1pPr>
                      <a:lvl2pPr marL="742950" lvl="1" indent="-285750" algn="l" defTabSz="91440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–"/>
                        <a:defRPr sz="2400" b="0" i="0" u="none" kern="1200" baseline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2pPr>
                      <a:lvl3pPr marL="1143000" lvl="2" indent="-228600" algn="l" defTabSz="91440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•"/>
                        <a:defRPr sz="2000" b="0" i="0" u="none" kern="1200" baseline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3pPr>
                      <a:lvl4pPr marL="1600200" lvl="3" indent="-228600" algn="l" defTabSz="91440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–"/>
                        <a:defRPr sz="1800" b="0" i="0" u="none" kern="1200" baseline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4pPr>
                      <a:lvl5pPr marL="2057400" lvl="4" indent="-228600" algn="l" defTabSz="91440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»"/>
                        <a:defRPr sz="1800" b="0" i="0" u="none" kern="1200" baseline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5pPr>
                    </a:lstStyle>
                    <a:p>
                      <a:pPr marL="342900" lvl="0" indent="-342900" algn="ctr" fontAlgn="b">
                        <a:lnSpc>
                          <a:spcPts val="675"/>
                        </a:lnSpc>
                        <a:spcBef>
                          <a:spcPct val="0"/>
                        </a:spcBef>
                        <a:buNone/>
                      </a:pPr>
                      <a:endParaRPr lang="en-US" altLang="zh-CN" sz="2400" b="1"/>
                    </a:p>
                  </a:txBody>
                  <a:tcPr anchor="b">
                    <a:lnL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>
                      <a:lvl1pPr marL="342900" lvl="0" indent="-342900" algn="l" defTabSz="91440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•"/>
                        <a:defRPr sz="2800" u="none" kern="1200" baseline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1pPr>
                      <a:lvl2pPr marL="742950" lvl="1" indent="-285750" algn="l" defTabSz="91440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–"/>
                        <a:defRPr sz="2400" b="0" i="0" u="none" kern="1200" baseline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2pPr>
                      <a:lvl3pPr marL="1143000" lvl="2" indent="-228600" algn="l" defTabSz="91440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•"/>
                        <a:defRPr sz="2000" b="0" i="0" u="none" kern="1200" baseline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3pPr>
                      <a:lvl4pPr marL="1600200" lvl="3" indent="-228600" algn="l" defTabSz="91440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–"/>
                        <a:defRPr sz="1800" b="0" i="0" u="none" kern="1200" baseline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4pPr>
                      <a:lvl5pPr marL="2057400" lvl="4" indent="-228600" algn="l" defTabSz="91440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»"/>
                        <a:defRPr sz="1800" b="0" i="0" u="none" kern="1200" baseline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5pPr>
                    </a:lstStyle>
                    <a:p>
                      <a:pPr marL="342900" lvl="0" indent="-342900" algn="ctr" fontAlgn="b">
                        <a:lnSpc>
                          <a:spcPts val="675"/>
                        </a:lnSpc>
                        <a:spcBef>
                          <a:spcPct val="0"/>
                        </a:spcBef>
                        <a:buNone/>
                      </a:pPr>
                      <a:endParaRPr lang="en-US" altLang="zh-CN" sz="2400" b="1"/>
                    </a:p>
                  </a:txBody>
                  <a:tcPr anchor="b">
                    <a:lnL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1">
          <a:blip r:embed="rId2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1505" name="标题 1"/>
          <p:cNvSpPr>
            <a:spLocks noGrp="1"/>
          </p:cNvSpPr>
          <p:nvPr>
            <p:ph type="title"/>
          </p:nvPr>
        </p:nvSpPr>
        <p:spPr>
          <a:xfrm>
            <a:off x="457200" y="649288"/>
            <a:ext cx="3103563" cy="1025525"/>
          </a:xfrm>
        </p:spPr>
        <p:txBody>
          <a:bodyPr anchor="ctr" anchorCtr="0"/>
          <a:lstStyle/>
          <a:p>
            <a:r>
              <a:rPr lang="zh-CN" altLang="en-US" sz="3200" b="1"/>
              <a:t>疼痛评分：</a:t>
            </a:r>
            <a:endParaRPr lang="zh-CN" altLang="en-US" sz="3200" b="1"/>
          </a:p>
        </p:txBody>
      </p:sp>
      <p:graphicFrame>
        <p:nvGraphicFramePr>
          <p:cNvPr id="23599" name="表格 23598"/>
          <p:cNvGraphicFramePr>
            <a:graphicFrameLocks noGrp="1"/>
          </p:cNvGraphicFramePr>
          <p:nvPr/>
        </p:nvGraphicFramePr>
        <p:xfrm>
          <a:off x="4356100" y="274638"/>
          <a:ext cx="3351213" cy="5010150"/>
        </p:xfrm>
        <a:graphic>
          <a:graphicData uri="http://schemas.openxmlformats.org/drawingml/2006/table">
            <a:tbl>
              <a:tblPr/>
              <a:tblGrid>
                <a:gridCol w="1711325"/>
                <a:gridCol w="1639888"/>
              </a:tblGrid>
              <a:tr h="385763">
                <a:tc>
                  <a:txBody>
                    <a:bodyPr vert="horz" wrap="square"/>
                    <a:lstStyle>
                      <a:lvl1pPr marL="342900" lvl="0" indent="-342900" algn="l" defTabSz="91440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•"/>
                        <a:defRPr sz="2800" u="none" kern="1200" baseline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1pPr>
                      <a:lvl2pPr marL="742950" lvl="1" indent="-285750" algn="l" defTabSz="91440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–"/>
                        <a:defRPr sz="2400" b="0" i="0" u="none" kern="1200" baseline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2pPr>
                      <a:lvl3pPr marL="1143000" lvl="2" indent="-228600" algn="l" defTabSz="91440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•"/>
                        <a:defRPr sz="2000" b="0" i="0" u="none" kern="1200" baseline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3pPr>
                      <a:lvl4pPr marL="1600200" lvl="3" indent="-228600" algn="l" defTabSz="91440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–"/>
                        <a:defRPr sz="1800" b="0" i="0" u="none" kern="1200" baseline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4pPr>
                      <a:lvl5pPr marL="2057400" lvl="4" indent="-228600" algn="l" defTabSz="91440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»"/>
                        <a:defRPr sz="1800" b="0" i="0" u="none" kern="1200" baseline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5pPr>
                    </a:lstStyle>
                    <a:p>
                      <a:pPr marL="342900" lvl="0" indent="-342900" algn="ctr" fontAlgn="b">
                        <a:lnSpc>
                          <a:spcPts val="775"/>
                        </a:lnSpc>
                        <a:spcBef>
                          <a:spcPct val="0"/>
                        </a:spcBef>
                        <a:buNone/>
                      </a:pPr>
                      <a:r>
                        <a:rPr lang="zh-CN" altLang="en-US" sz="2400">
                          <a:latin typeface="宋体" panose="02010600030101010101" pitchFamily="2" charset="-122"/>
                        </a:rPr>
                        <a:t>时间</a:t>
                      </a:r>
                      <a:endParaRPr lang="zh-CN" altLang="en-US" sz="2400">
                        <a:latin typeface="宋体" panose="02010600030101010101" pitchFamily="2" charset="-122"/>
                      </a:endParaRPr>
                    </a:p>
                  </a:txBody>
                  <a:tcPr anchor="b">
                    <a:lnL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>
                      <a:lvl1pPr marL="342900" lvl="0" indent="-342900" algn="l" defTabSz="91440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•"/>
                        <a:defRPr sz="2800" u="none" kern="1200" baseline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1pPr>
                      <a:lvl2pPr marL="742950" lvl="1" indent="-285750" algn="l" defTabSz="91440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–"/>
                        <a:defRPr sz="2400" b="0" i="0" u="none" kern="1200" baseline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2pPr>
                      <a:lvl3pPr marL="1143000" lvl="2" indent="-228600" algn="l" defTabSz="91440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•"/>
                        <a:defRPr sz="2000" b="0" i="0" u="none" kern="1200" baseline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3pPr>
                      <a:lvl4pPr marL="1600200" lvl="3" indent="-228600" algn="l" defTabSz="91440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–"/>
                        <a:defRPr sz="1800" b="0" i="0" u="none" kern="1200" baseline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4pPr>
                      <a:lvl5pPr marL="2057400" lvl="4" indent="-228600" algn="l" defTabSz="91440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»"/>
                        <a:defRPr sz="1800" b="0" i="0" u="none" kern="1200" baseline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5pPr>
                    </a:lstStyle>
                    <a:p>
                      <a:pPr marL="342900" lvl="0" indent="-342900" algn="ctr" fontAlgn="b">
                        <a:lnSpc>
                          <a:spcPts val="775"/>
                        </a:lnSpc>
                        <a:spcBef>
                          <a:spcPct val="0"/>
                        </a:spcBef>
                        <a:buNone/>
                      </a:pPr>
                      <a:r>
                        <a:rPr lang="zh-CN" altLang="en-US" sz="2400"/>
                        <a:t>疼痛评分</a:t>
                      </a:r>
                      <a:endParaRPr lang="zh-CN" altLang="en-US" sz="2400"/>
                    </a:p>
                  </a:txBody>
                  <a:tcPr anchor="b">
                    <a:lnL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00050">
                <a:tc>
                  <a:txBody>
                    <a:bodyPr vert="horz" wrap="square"/>
                    <a:lstStyle>
                      <a:lvl1pPr marL="342900" lvl="0" indent="-342900" algn="l" defTabSz="91440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•"/>
                        <a:defRPr sz="2800" u="none" kern="1200" baseline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1pPr>
                      <a:lvl2pPr marL="742950" lvl="1" indent="-285750" algn="l" defTabSz="91440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–"/>
                        <a:defRPr sz="2400" b="0" i="0" u="none" kern="1200" baseline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2pPr>
                      <a:lvl3pPr marL="1143000" lvl="2" indent="-228600" algn="l" defTabSz="91440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•"/>
                        <a:defRPr sz="2000" b="0" i="0" u="none" kern="1200" baseline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3pPr>
                      <a:lvl4pPr marL="1600200" lvl="3" indent="-228600" algn="l" defTabSz="91440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–"/>
                        <a:defRPr sz="1800" b="0" i="0" u="none" kern="1200" baseline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4pPr>
                      <a:lvl5pPr marL="2057400" lvl="4" indent="-228600" algn="l" defTabSz="91440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»"/>
                        <a:defRPr sz="1800" b="0" i="0" u="none" kern="1200" baseline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5pPr>
                    </a:lstStyle>
                    <a:p>
                      <a:pPr marL="342900" lvl="0" indent="-342900" algn="ctr" fontAlgn="b">
                        <a:lnSpc>
                          <a:spcPts val="775"/>
                        </a:lnSpc>
                        <a:spcBef>
                          <a:spcPct val="0"/>
                        </a:spcBef>
                        <a:buNone/>
                      </a:pPr>
                      <a:r>
                        <a:rPr lang="en-US" altLang="zh-CN" sz="2400">
                          <a:latin typeface="宋体" panose="02010600030101010101" pitchFamily="2" charset="-122"/>
                          <a:sym typeface="宋体" panose="02010600030101010101" pitchFamily="2" charset="-122"/>
                        </a:rPr>
                        <a:t>5</a:t>
                      </a:r>
                      <a:r>
                        <a:rPr lang="zh-CN" altLang="en-US" sz="2400">
                          <a:latin typeface="宋体" panose="02010600030101010101" pitchFamily="2" charset="-122"/>
                          <a:sym typeface="宋体" panose="02010600030101010101" pitchFamily="2" charset="-122"/>
                        </a:rPr>
                        <a:t>月</a:t>
                      </a:r>
                      <a:r>
                        <a:rPr lang="en-US" altLang="zh-CN" sz="2400">
                          <a:latin typeface="宋体" panose="02010600030101010101" pitchFamily="2" charset="-122"/>
                          <a:sym typeface="宋体" panose="02010600030101010101" pitchFamily="2" charset="-122"/>
                        </a:rPr>
                        <a:t>9</a:t>
                      </a:r>
                      <a:r>
                        <a:rPr lang="zh-CN" altLang="en-US" sz="2400">
                          <a:latin typeface="宋体" panose="02010600030101010101" pitchFamily="2" charset="-122"/>
                          <a:sym typeface="宋体" panose="02010600030101010101" pitchFamily="2" charset="-122"/>
                        </a:rPr>
                        <a:t>日</a:t>
                      </a:r>
                      <a:endParaRPr lang="zh-CN" altLang="en-US" sz="2400"/>
                    </a:p>
                  </a:txBody>
                  <a:tcPr anchor="b">
                    <a:lnL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>
                      <a:lvl1pPr marL="342900" lvl="0" indent="-342900" algn="l" defTabSz="91440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•"/>
                        <a:defRPr sz="2800" u="none" kern="1200" baseline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1pPr>
                      <a:lvl2pPr marL="742950" lvl="1" indent="-285750" algn="l" defTabSz="91440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–"/>
                        <a:defRPr sz="2400" b="0" i="0" u="none" kern="1200" baseline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2pPr>
                      <a:lvl3pPr marL="1143000" lvl="2" indent="-228600" algn="l" defTabSz="91440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•"/>
                        <a:defRPr sz="2000" b="0" i="0" u="none" kern="1200" baseline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3pPr>
                      <a:lvl4pPr marL="1600200" lvl="3" indent="-228600" algn="l" defTabSz="91440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–"/>
                        <a:defRPr sz="1800" b="0" i="0" u="none" kern="1200" baseline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4pPr>
                      <a:lvl5pPr marL="2057400" lvl="4" indent="-228600" algn="l" defTabSz="91440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»"/>
                        <a:defRPr sz="1800" b="0" i="0" u="none" kern="1200" baseline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5pPr>
                    </a:lstStyle>
                    <a:p>
                      <a:pPr marL="342900" lvl="0" indent="-342900" algn="ctr" fontAlgn="b">
                        <a:lnSpc>
                          <a:spcPts val="775"/>
                        </a:lnSpc>
                        <a:spcBef>
                          <a:spcPct val="0"/>
                        </a:spcBef>
                        <a:buNone/>
                      </a:pPr>
                      <a:r>
                        <a:rPr lang="en-US" altLang="zh-CN" sz="2400"/>
                        <a:t>4</a:t>
                      </a:r>
                      <a:endParaRPr lang="en-US" altLang="zh-CN" sz="2400"/>
                    </a:p>
                  </a:txBody>
                  <a:tcPr anchor="b">
                    <a:lnL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15925">
                <a:tc>
                  <a:txBody>
                    <a:bodyPr vert="horz" wrap="square"/>
                    <a:lstStyle>
                      <a:lvl1pPr marL="342900" lvl="0" indent="-342900" algn="l" defTabSz="91440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•"/>
                        <a:defRPr sz="2800" u="none" kern="1200" baseline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1pPr>
                      <a:lvl2pPr marL="742950" lvl="1" indent="-285750" algn="l" defTabSz="91440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–"/>
                        <a:defRPr sz="2400" b="0" i="0" u="none" kern="1200" baseline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2pPr>
                      <a:lvl3pPr marL="1143000" lvl="2" indent="-228600" algn="l" defTabSz="91440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•"/>
                        <a:defRPr sz="2000" b="0" i="0" u="none" kern="1200" baseline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3pPr>
                      <a:lvl4pPr marL="1600200" lvl="3" indent="-228600" algn="l" defTabSz="91440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–"/>
                        <a:defRPr sz="1800" b="0" i="0" u="none" kern="1200" baseline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4pPr>
                      <a:lvl5pPr marL="2057400" lvl="4" indent="-228600" algn="l" defTabSz="91440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»"/>
                        <a:defRPr sz="1800" b="0" i="0" u="none" kern="1200" baseline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5pPr>
                    </a:lstStyle>
                    <a:p>
                      <a:pPr marL="342900" lvl="0" indent="-342900" algn="ctr" fontAlgn="b">
                        <a:lnSpc>
                          <a:spcPts val="775"/>
                        </a:lnSpc>
                        <a:spcBef>
                          <a:spcPct val="0"/>
                        </a:spcBef>
                        <a:buNone/>
                      </a:pPr>
                      <a:r>
                        <a:rPr lang="en-US" altLang="zh-CN" sz="2400">
                          <a:latin typeface="宋体" panose="02010600030101010101" pitchFamily="2" charset="-122"/>
                        </a:rPr>
                        <a:t>5</a:t>
                      </a:r>
                      <a:r>
                        <a:rPr lang="zh-CN" altLang="en-US" sz="2400">
                          <a:latin typeface="宋体" panose="02010600030101010101" pitchFamily="2" charset="-122"/>
                        </a:rPr>
                        <a:t>月</a:t>
                      </a:r>
                      <a:r>
                        <a:rPr lang="en-US" altLang="zh-CN" sz="2400">
                          <a:latin typeface="宋体" panose="02010600030101010101" pitchFamily="2" charset="-122"/>
                        </a:rPr>
                        <a:t>10</a:t>
                      </a:r>
                      <a:r>
                        <a:rPr lang="zh-CN" altLang="en-US" sz="2400">
                          <a:latin typeface="宋体" panose="02010600030101010101" pitchFamily="2" charset="-122"/>
                        </a:rPr>
                        <a:t>日</a:t>
                      </a:r>
                      <a:endParaRPr lang="zh-CN" altLang="en-US" sz="2400"/>
                    </a:p>
                  </a:txBody>
                  <a:tcPr anchor="b">
                    <a:lnL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>
                      <a:lvl1pPr marL="342900" lvl="0" indent="-342900" algn="l" defTabSz="91440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•"/>
                        <a:defRPr sz="2800" u="none" kern="1200" baseline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1pPr>
                      <a:lvl2pPr marL="742950" lvl="1" indent="-285750" algn="l" defTabSz="91440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–"/>
                        <a:defRPr sz="2400" b="0" i="0" u="none" kern="1200" baseline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2pPr>
                      <a:lvl3pPr marL="1143000" lvl="2" indent="-228600" algn="l" defTabSz="91440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•"/>
                        <a:defRPr sz="2000" b="0" i="0" u="none" kern="1200" baseline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3pPr>
                      <a:lvl4pPr marL="1600200" lvl="3" indent="-228600" algn="l" defTabSz="91440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–"/>
                        <a:defRPr sz="1800" b="0" i="0" u="none" kern="1200" baseline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4pPr>
                      <a:lvl5pPr marL="2057400" lvl="4" indent="-228600" algn="l" defTabSz="91440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»"/>
                        <a:defRPr sz="1800" b="0" i="0" u="none" kern="1200" baseline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5pPr>
                    </a:lstStyle>
                    <a:p>
                      <a:pPr marL="342900" lvl="0" indent="-342900" algn="ctr" fontAlgn="b">
                        <a:lnSpc>
                          <a:spcPts val="775"/>
                        </a:lnSpc>
                        <a:spcBef>
                          <a:spcPct val="0"/>
                        </a:spcBef>
                        <a:buNone/>
                      </a:pPr>
                      <a:r>
                        <a:rPr lang="en-US" altLang="zh-CN" sz="2400"/>
                        <a:t>3</a:t>
                      </a:r>
                      <a:endParaRPr lang="en-US" altLang="zh-CN" sz="2400"/>
                    </a:p>
                  </a:txBody>
                  <a:tcPr anchor="b">
                    <a:lnL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76237">
                <a:tc>
                  <a:txBody>
                    <a:bodyPr vert="horz" wrap="square"/>
                    <a:lstStyle>
                      <a:lvl1pPr marL="342900" lvl="0" indent="-342900" algn="l" defTabSz="91440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•"/>
                        <a:defRPr sz="2800" u="none" kern="1200" baseline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1pPr>
                      <a:lvl2pPr marL="742950" lvl="1" indent="-285750" algn="l" defTabSz="91440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–"/>
                        <a:defRPr sz="2400" b="0" i="0" u="none" kern="1200" baseline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2pPr>
                      <a:lvl3pPr marL="1143000" lvl="2" indent="-228600" algn="l" defTabSz="91440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•"/>
                        <a:defRPr sz="2000" b="0" i="0" u="none" kern="1200" baseline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3pPr>
                      <a:lvl4pPr marL="1600200" lvl="3" indent="-228600" algn="l" defTabSz="91440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–"/>
                        <a:defRPr sz="1800" b="0" i="0" u="none" kern="1200" baseline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4pPr>
                      <a:lvl5pPr marL="2057400" lvl="4" indent="-228600" algn="l" defTabSz="91440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»"/>
                        <a:defRPr sz="1800" b="0" i="0" u="none" kern="1200" baseline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5pPr>
                    </a:lstStyle>
                    <a:p>
                      <a:pPr marL="342900" lvl="0" indent="-342900" algn="ctr" fontAlgn="b">
                        <a:lnSpc>
                          <a:spcPts val="775"/>
                        </a:lnSpc>
                        <a:spcBef>
                          <a:spcPct val="0"/>
                        </a:spcBef>
                        <a:buNone/>
                      </a:pPr>
                      <a:r>
                        <a:rPr lang="en-US" altLang="zh-CN" sz="2400">
                          <a:latin typeface="宋体" panose="02010600030101010101" pitchFamily="2" charset="-122"/>
                        </a:rPr>
                        <a:t>5</a:t>
                      </a:r>
                      <a:r>
                        <a:rPr lang="zh-CN" altLang="en-US" sz="2400">
                          <a:latin typeface="宋体" panose="02010600030101010101" pitchFamily="2" charset="-122"/>
                        </a:rPr>
                        <a:t>月</a:t>
                      </a:r>
                      <a:r>
                        <a:rPr lang="en-US" altLang="zh-CN" sz="2400">
                          <a:latin typeface="宋体" panose="02010600030101010101" pitchFamily="2" charset="-122"/>
                        </a:rPr>
                        <a:t>11</a:t>
                      </a:r>
                      <a:r>
                        <a:rPr lang="zh-CN" altLang="en-US" sz="2400">
                          <a:latin typeface="宋体" panose="02010600030101010101" pitchFamily="2" charset="-122"/>
                        </a:rPr>
                        <a:t>日</a:t>
                      </a:r>
                      <a:endParaRPr lang="zh-CN" altLang="en-US" sz="2400"/>
                    </a:p>
                  </a:txBody>
                  <a:tcPr anchor="b">
                    <a:lnL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>
                      <a:lvl1pPr marL="342900" lvl="0" indent="-342900" algn="l" defTabSz="91440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•"/>
                        <a:defRPr sz="2800" u="none" kern="1200" baseline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1pPr>
                      <a:lvl2pPr marL="742950" lvl="1" indent="-285750" algn="l" defTabSz="91440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–"/>
                        <a:defRPr sz="2400" b="0" i="0" u="none" kern="1200" baseline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2pPr>
                      <a:lvl3pPr marL="1143000" lvl="2" indent="-228600" algn="l" defTabSz="91440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•"/>
                        <a:defRPr sz="2000" b="0" i="0" u="none" kern="1200" baseline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3pPr>
                      <a:lvl4pPr marL="1600200" lvl="3" indent="-228600" algn="l" defTabSz="91440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–"/>
                        <a:defRPr sz="1800" b="0" i="0" u="none" kern="1200" baseline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4pPr>
                      <a:lvl5pPr marL="2057400" lvl="4" indent="-228600" algn="l" defTabSz="91440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»"/>
                        <a:defRPr sz="1800" b="0" i="0" u="none" kern="1200" baseline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5pPr>
                    </a:lstStyle>
                    <a:p>
                      <a:pPr marL="342900" lvl="0" indent="-342900" algn="ctr" fontAlgn="b">
                        <a:lnSpc>
                          <a:spcPts val="775"/>
                        </a:lnSpc>
                        <a:spcBef>
                          <a:spcPct val="0"/>
                        </a:spcBef>
                        <a:buNone/>
                      </a:pPr>
                      <a:r>
                        <a:rPr lang="en-US" altLang="zh-CN" sz="2400"/>
                        <a:t>4</a:t>
                      </a:r>
                      <a:endParaRPr lang="en-US" altLang="zh-CN" sz="2400"/>
                    </a:p>
                  </a:txBody>
                  <a:tcPr anchor="b">
                    <a:lnL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00050">
                <a:tc>
                  <a:txBody>
                    <a:bodyPr vert="horz" wrap="square"/>
                    <a:lstStyle>
                      <a:lvl1pPr marL="342900" lvl="0" indent="-342900" algn="l" defTabSz="91440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•"/>
                        <a:defRPr sz="2800" u="none" kern="1200" baseline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1pPr>
                      <a:lvl2pPr marL="742950" lvl="1" indent="-285750" algn="l" defTabSz="91440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–"/>
                        <a:defRPr sz="2400" b="0" i="0" u="none" kern="1200" baseline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2pPr>
                      <a:lvl3pPr marL="1143000" lvl="2" indent="-228600" algn="l" defTabSz="91440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•"/>
                        <a:defRPr sz="2000" b="0" i="0" u="none" kern="1200" baseline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3pPr>
                      <a:lvl4pPr marL="1600200" lvl="3" indent="-228600" algn="l" defTabSz="91440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–"/>
                        <a:defRPr sz="1800" b="0" i="0" u="none" kern="1200" baseline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4pPr>
                      <a:lvl5pPr marL="2057400" lvl="4" indent="-228600" algn="l" defTabSz="91440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»"/>
                        <a:defRPr sz="1800" b="0" i="0" u="none" kern="1200" baseline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5pPr>
                    </a:lstStyle>
                    <a:p>
                      <a:pPr marL="342900" lvl="0" indent="-342900" algn="ctr" fontAlgn="b">
                        <a:lnSpc>
                          <a:spcPts val="775"/>
                        </a:lnSpc>
                        <a:spcBef>
                          <a:spcPct val="0"/>
                        </a:spcBef>
                        <a:buNone/>
                      </a:pPr>
                      <a:r>
                        <a:rPr lang="en-US" altLang="zh-CN" sz="2400">
                          <a:latin typeface="宋体" panose="02010600030101010101" pitchFamily="2" charset="-122"/>
                        </a:rPr>
                        <a:t>5</a:t>
                      </a:r>
                      <a:r>
                        <a:rPr lang="zh-CN" altLang="en-US" sz="2400">
                          <a:latin typeface="宋体" panose="02010600030101010101" pitchFamily="2" charset="-122"/>
                        </a:rPr>
                        <a:t>月</a:t>
                      </a:r>
                      <a:r>
                        <a:rPr lang="en-US" altLang="zh-CN" sz="2400">
                          <a:latin typeface="宋体" panose="02010600030101010101" pitchFamily="2" charset="-122"/>
                        </a:rPr>
                        <a:t>12</a:t>
                      </a:r>
                      <a:r>
                        <a:rPr lang="zh-CN" altLang="en-US" sz="2400">
                          <a:latin typeface="宋体" panose="02010600030101010101" pitchFamily="2" charset="-122"/>
                        </a:rPr>
                        <a:t>日</a:t>
                      </a:r>
                      <a:endParaRPr lang="zh-CN" altLang="en-US" sz="2400"/>
                    </a:p>
                  </a:txBody>
                  <a:tcPr anchor="b">
                    <a:lnL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>
                      <a:lvl1pPr marL="342900" lvl="0" indent="-342900" algn="l" defTabSz="91440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•"/>
                        <a:defRPr sz="2800" u="none" kern="1200" baseline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1pPr>
                      <a:lvl2pPr marL="742950" lvl="1" indent="-285750" algn="l" defTabSz="91440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–"/>
                        <a:defRPr sz="2400" b="0" i="0" u="none" kern="1200" baseline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2pPr>
                      <a:lvl3pPr marL="1143000" lvl="2" indent="-228600" algn="l" defTabSz="91440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•"/>
                        <a:defRPr sz="2000" b="0" i="0" u="none" kern="1200" baseline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3pPr>
                      <a:lvl4pPr marL="1600200" lvl="3" indent="-228600" algn="l" defTabSz="91440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–"/>
                        <a:defRPr sz="1800" b="0" i="0" u="none" kern="1200" baseline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4pPr>
                      <a:lvl5pPr marL="2057400" lvl="4" indent="-228600" algn="l" defTabSz="91440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»"/>
                        <a:defRPr sz="1800" b="0" i="0" u="none" kern="1200" baseline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5pPr>
                    </a:lstStyle>
                    <a:p>
                      <a:pPr marL="342900" lvl="0" indent="-342900" algn="ctr" fontAlgn="b">
                        <a:lnSpc>
                          <a:spcPts val="775"/>
                        </a:lnSpc>
                        <a:spcBef>
                          <a:spcPct val="0"/>
                        </a:spcBef>
                        <a:buNone/>
                      </a:pPr>
                      <a:r>
                        <a:rPr lang="en-US" altLang="zh-CN" sz="2400"/>
                        <a:t>3</a:t>
                      </a:r>
                      <a:endParaRPr lang="en-US" altLang="zh-CN" sz="2400"/>
                    </a:p>
                  </a:txBody>
                  <a:tcPr anchor="b">
                    <a:lnL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30213">
                <a:tc>
                  <a:txBody>
                    <a:bodyPr vert="horz" wrap="square"/>
                    <a:lstStyle>
                      <a:lvl1pPr marL="342900" lvl="0" indent="-342900" algn="l" defTabSz="91440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•"/>
                        <a:defRPr sz="2800" u="none" kern="1200" baseline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1pPr>
                      <a:lvl2pPr marL="742950" lvl="1" indent="-285750" algn="l" defTabSz="91440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–"/>
                        <a:defRPr sz="2400" b="0" i="0" u="none" kern="1200" baseline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2pPr>
                      <a:lvl3pPr marL="1143000" lvl="2" indent="-228600" algn="l" defTabSz="91440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•"/>
                        <a:defRPr sz="2000" b="0" i="0" u="none" kern="1200" baseline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3pPr>
                      <a:lvl4pPr marL="1600200" lvl="3" indent="-228600" algn="l" defTabSz="91440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–"/>
                        <a:defRPr sz="1800" b="0" i="0" u="none" kern="1200" baseline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4pPr>
                      <a:lvl5pPr marL="2057400" lvl="4" indent="-228600" algn="l" defTabSz="91440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»"/>
                        <a:defRPr sz="1800" b="0" i="0" u="none" kern="1200" baseline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5pPr>
                    </a:lstStyle>
                    <a:p>
                      <a:pPr marL="342900" lvl="0" indent="-342900" algn="ctr" fontAlgn="b">
                        <a:lnSpc>
                          <a:spcPts val="775"/>
                        </a:lnSpc>
                        <a:spcBef>
                          <a:spcPct val="0"/>
                        </a:spcBef>
                        <a:buNone/>
                      </a:pPr>
                      <a:r>
                        <a:rPr lang="en-US" altLang="zh-CN" sz="2400">
                          <a:latin typeface="宋体" panose="02010600030101010101" pitchFamily="2" charset="-122"/>
                        </a:rPr>
                        <a:t>5</a:t>
                      </a:r>
                      <a:r>
                        <a:rPr lang="zh-CN" altLang="en-US" sz="2400">
                          <a:latin typeface="宋体" panose="02010600030101010101" pitchFamily="2" charset="-122"/>
                        </a:rPr>
                        <a:t>月</a:t>
                      </a:r>
                      <a:r>
                        <a:rPr lang="en-US" altLang="zh-CN" sz="2400">
                          <a:latin typeface="宋体" panose="02010600030101010101" pitchFamily="2" charset="-122"/>
                        </a:rPr>
                        <a:t>13</a:t>
                      </a:r>
                      <a:r>
                        <a:rPr lang="zh-CN" altLang="en-US" sz="2400">
                          <a:latin typeface="宋体" panose="02010600030101010101" pitchFamily="2" charset="-122"/>
                        </a:rPr>
                        <a:t>日</a:t>
                      </a:r>
                      <a:endParaRPr lang="zh-CN" altLang="en-US" sz="2400"/>
                    </a:p>
                  </a:txBody>
                  <a:tcPr anchor="b">
                    <a:lnL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>
                      <a:lvl1pPr marL="342900" lvl="0" indent="-342900" algn="l" defTabSz="91440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•"/>
                        <a:defRPr sz="2800" u="none" kern="1200" baseline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1pPr>
                      <a:lvl2pPr marL="742950" lvl="1" indent="-285750" algn="l" defTabSz="91440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–"/>
                        <a:defRPr sz="2400" b="0" i="0" u="none" kern="1200" baseline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2pPr>
                      <a:lvl3pPr marL="1143000" lvl="2" indent="-228600" algn="l" defTabSz="91440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•"/>
                        <a:defRPr sz="2000" b="0" i="0" u="none" kern="1200" baseline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3pPr>
                      <a:lvl4pPr marL="1600200" lvl="3" indent="-228600" algn="l" defTabSz="91440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–"/>
                        <a:defRPr sz="1800" b="0" i="0" u="none" kern="1200" baseline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4pPr>
                      <a:lvl5pPr marL="2057400" lvl="4" indent="-228600" algn="l" defTabSz="91440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»"/>
                        <a:defRPr sz="1800" b="0" i="0" u="none" kern="1200" baseline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5pPr>
                    </a:lstStyle>
                    <a:p>
                      <a:pPr marL="342900" lvl="0" indent="-342900" algn="ctr" fontAlgn="b">
                        <a:lnSpc>
                          <a:spcPts val="775"/>
                        </a:lnSpc>
                        <a:spcBef>
                          <a:spcPct val="0"/>
                        </a:spcBef>
                        <a:buNone/>
                      </a:pPr>
                      <a:r>
                        <a:rPr lang="en-US" altLang="zh-CN" sz="2400"/>
                        <a:t>3</a:t>
                      </a:r>
                      <a:endParaRPr lang="en-US" altLang="zh-CN" sz="2400"/>
                    </a:p>
                  </a:txBody>
                  <a:tcPr anchor="b">
                    <a:lnL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12750">
                <a:tc>
                  <a:txBody>
                    <a:bodyPr vert="horz" wrap="square"/>
                    <a:lstStyle>
                      <a:lvl1pPr marL="342900" lvl="0" indent="-342900" algn="l" defTabSz="91440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•"/>
                        <a:defRPr sz="2800" u="none" kern="1200" baseline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1pPr>
                      <a:lvl2pPr marL="742950" lvl="1" indent="-285750" algn="l" defTabSz="91440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–"/>
                        <a:defRPr sz="2400" b="0" i="0" u="none" kern="1200" baseline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2pPr>
                      <a:lvl3pPr marL="1143000" lvl="2" indent="-228600" algn="l" defTabSz="91440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•"/>
                        <a:defRPr sz="2000" b="0" i="0" u="none" kern="1200" baseline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3pPr>
                      <a:lvl4pPr marL="1600200" lvl="3" indent="-228600" algn="l" defTabSz="91440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–"/>
                        <a:defRPr sz="1800" b="0" i="0" u="none" kern="1200" baseline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4pPr>
                      <a:lvl5pPr marL="2057400" lvl="4" indent="-228600" algn="l" defTabSz="91440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»"/>
                        <a:defRPr sz="1800" b="0" i="0" u="none" kern="1200" baseline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5pPr>
                    </a:lstStyle>
                    <a:p>
                      <a:pPr marL="342900" lvl="0" indent="-342900" algn="ctr" fontAlgn="b">
                        <a:lnSpc>
                          <a:spcPts val="775"/>
                        </a:lnSpc>
                        <a:spcBef>
                          <a:spcPct val="0"/>
                        </a:spcBef>
                        <a:buNone/>
                      </a:pPr>
                      <a:r>
                        <a:rPr lang="en-US" altLang="zh-CN" sz="2400">
                          <a:latin typeface="宋体" panose="02010600030101010101" pitchFamily="2" charset="-122"/>
                        </a:rPr>
                        <a:t>5</a:t>
                      </a:r>
                      <a:r>
                        <a:rPr lang="zh-CN" altLang="en-US" sz="2400">
                          <a:latin typeface="宋体" panose="02010600030101010101" pitchFamily="2" charset="-122"/>
                        </a:rPr>
                        <a:t>月</a:t>
                      </a:r>
                      <a:r>
                        <a:rPr lang="en-US" altLang="zh-CN" sz="2400">
                          <a:latin typeface="宋体" panose="02010600030101010101" pitchFamily="2" charset="-122"/>
                        </a:rPr>
                        <a:t>14</a:t>
                      </a:r>
                      <a:r>
                        <a:rPr lang="zh-CN" altLang="en-US" sz="2400">
                          <a:latin typeface="宋体" panose="02010600030101010101" pitchFamily="2" charset="-122"/>
                        </a:rPr>
                        <a:t>日</a:t>
                      </a:r>
                      <a:endParaRPr lang="zh-CN" altLang="en-US" sz="2400"/>
                    </a:p>
                  </a:txBody>
                  <a:tcPr anchor="b">
                    <a:lnL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>
                      <a:lvl1pPr marL="342900" lvl="0" indent="-342900" algn="l" defTabSz="91440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•"/>
                        <a:defRPr sz="2800" u="none" kern="1200" baseline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1pPr>
                      <a:lvl2pPr marL="742950" lvl="1" indent="-285750" algn="l" defTabSz="91440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–"/>
                        <a:defRPr sz="2400" b="0" i="0" u="none" kern="1200" baseline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2pPr>
                      <a:lvl3pPr marL="1143000" lvl="2" indent="-228600" algn="l" defTabSz="91440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•"/>
                        <a:defRPr sz="2000" b="0" i="0" u="none" kern="1200" baseline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3pPr>
                      <a:lvl4pPr marL="1600200" lvl="3" indent="-228600" algn="l" defTabSz="91440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–"/>
                        <a:defRPr sz="1800" b="0" i="0" u="none" kern="1200" baseline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4pPr>
                      <a:lvl5pPr marL="2057400" lvl="4" indent="-228600" algn="l" defTabSz="91440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»"/>
                        <a:defRPr sz="1800" b="0" i="0" u="none" kern="1200" baseline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5pPr>
                    </a:lstStyle>
                    <a:p>
                      <a:pPr marL="342900" lvl="0" indent="-342900" algn="ctr" fontAlgn="b">
                        <a:lnSpc>
                          <a:spcPts val="775"/>
                        </a:lnSpc>
                        <a:spcBef>
                          <a:spcPct val="0"/>
                        </a:spcBef>
                        <a:buNone/>
                      </a:pPr>
                      <a:r>
                        <a:rPr lang="en-US" altLang="zh-CN" sz="2400"/>
                        <a:t>3</a:t>
                      </a:r>
                      <a:endParaRPr lang="en-US" altLang="zh-CN" sz="2400"/>
                    </a:p>
                  </a:txBody>
                  <a:tcPr anchor="b">
                    <a:lnL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19100">
                <a:tc>
                  <a:txBody>
                    <a:bodyPr vert="horz" wrap="square"/>
                    <a:lstStyle>
                      <a:lvl1pPr marL="342900" lvl="0" indent="-342900" algn="l" defTabSz="91440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•"/>
                        <a:defRPr sz="2800" u="none" kern="1200" baseline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1pPr>
                      <a:lvl2pPr marL="742950" lvl="1" indent="-285750" algn="l" defTabSz="91440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–"/>
                        <a:defRPr sz="2400" b="0" i="0" u="none" kern="1200" baseline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2pPr>
                      <a:lvl3pPr marL="1143000" lvl="2" indent="-228600" algn="l" defTabSz="91440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•"/>
                        <a:defRPr sz="2000" b="0" i="0" u="none" kern="1200" baseline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3pPr>
                      <a:lvl4pPr marL="1600200" lvl="3" indent="-228600" algn="l" defTabSz="91440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–"/>
                        <a:defRPr sz="1800" b="0" i="0" u="none" kern="1200" baseline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4pPr>
                      <a:lvl5pPr marL="2057400" lvl="4" indent="-228600" algn="l" defTabSz="91440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»"/>
                        <a:defRPr sz="1800" b="0" i="0" u="none" kern="1200" baseline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5pPr>
                    </a:lstStyle>
                    <a:p>
                      <a:pPr marL="342900" lvl="0" indent="-342900" algn="ctr" fontAlgn="b">
                        <a:lnSpc>
                          <a:spcPts val="775"/>
                        </a:lnSpc>
                        <a:spcBef>
                          <a:spcPct val="0"/>
                        </a:spcBef>
                        <a:buNone/>
                      </a:pPr>
                      <a:r>
                        <a:rPr lang="en-US" altLang="zh-CN" sz="2400">
                          <a:latin typeface="宋体" panose="02010600030101010101" pitchFamily="2" charset="-122"/>
                        </a:rPr>
                        <a:t>5</a:t>
                      </a:r>
                      <a:r>
                        <a:rPr lang="zh-CN" altLang="en-US" sz="2400">
                          <a:latin typeface="宋体" panose="02010600030101010101" pitchFamily="2" charset="-122"/>
                        </a:rPr>
                        <a:t>月</a:t>
                      </a:r>
                      <a:r>
                        <a:rPr lang="en-US" altLang="zh-CN" sz="2400">
                          <a:latin typeface="宋体" panose="02010600030101010101" pitchFamily="2" charset="-122"/>
                        </a:rPr>
                        <a:t>15</a:t>
                      </a:r>
                      <a:r>
                        <a:rPr lang="zh-CN" altLang="en-US" sz="2400">
                          <a:latin typeface="宋体" panose="02010600030101010101" pitchFamily="2" charset="-122"/>
                        </a:rPr>
                        <a:t>日</a:t>
                      </a:r>
                      <a:endParaRPr lang="zh-CN" altLang="en-US" sz="2400"/>
                    </a:p>
                  </a:txBody>
                  <a:tcPr anchor="b">
                    <a:lnL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>
                      <a:lvl1pPr marL="342900" lvl="0" indent="-342900" algn="l" defTabSz="91440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•"/>
                        <a:defRPr sz="2800" u="none" kern="1200" baseline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1pPr>
                      <a:lvl2pPr marL="742950" lvl="1" indent="-285750" algn="l" defTabSz="91440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–"/>
                        <a:defRPr sz="2400" b="0" i="0" u="none" kern="1200" baseline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2pPr>
                      <a:lvl3pPr marL="1143000" lvl="2" indent="-228600" algn="l" defTabSz="91440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•"/>
                        <a:defRPr sz="2000" b="0" i="0" u="none" kern="1200" baseline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3pPr>
                      <a:lvl4pPr marL="1600200" lvl="3" indent="-228600" algn="l" defTabSz="91440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–"/>
                        <a:defRPr sz="1800" b="0" i="0" u="none" kern="1200" baseline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4pPr>
                      <a:lvl5pPr marL="2057400" lvl="4" indent="-228600" algn="l" defTabSz="91440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»"/>
                        <a:defRPr sz="1800" b="0" i="0" u="none" kern="1200" baseline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5pPr>
                    </a:lstStyle>
                    <a:p>
                      <a:pPr marL="342900" lvl="0" indent="-342900" algn="ctr" fontAlgn="b">
                        <a:lnSpc>
                          <a:spcPts val="775"/>
                        </a:lnSpc>
                        <a:spcBef>
                          <a:spcPct val="0"/>
                        </a:spcBef>
                        <a:buNone/>
                      </a:pPr>
                      <a:r>
                        <a:rPr lang="en-US" altLang="zh-CN" sz="2400"/>
                        <a:t>3</a:t>
                      </a:r>
                      <a:endParaRPr lang="en-US" altLang="zh-CN" sz="2400"/>
                    </a:p>
                  </a:txBody>
                  <a:tcPr anchor="b">
                    <a:lnL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55612">
                <a:tc>
                  <a:txBody>
                    <a:bodyPr vert="horz" wrap="square"/>
                    <a:lstStyle>
                      <a:lvl1pPr marL="342900" lvl="0" indent="-342900" algn="l" defTabSz="91440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•"/>
                        <a:defRPr sz="2800" u="none" kern="1200" baseline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1pPr>
                      <a:lvl2pPr marL="742950" lvl="1" indent="-285750" algn="l" defTabSz="91440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–"/>
                        <a:defRPr sz="2400" b="0" i="0" u="none" kern="1200" baseline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2pPr>
                      <a:lvl3pPr marL="1143000" lvl="2" indent="-228600" algn="l" defTabSz="91440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•"/>
                        <a:defRPr sz="2000" b="0" i="0" u="none" kern="1200" baseline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3pPr>
                      <a:lvl4pPr marL="1600200" lvl="3" indent="-228600" algn="l" defTabSz="91440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–"/>
                        <a:defRPr sz="1800" b="0" i="0" u="none" kern="1200" baseline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4pPr>
                      <a:lvl5pPr marL="2057400" lvl="4" indent="-228600" algn="l" defTabSz="91440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»"/>
                        <a:defRPr sz="1800" b="0" i="0" u="none" kern="1200" baseline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5pPr>
                    </a:lstStyle>
                    <a:p>
                      <a:pPr marL="342900" lvl="0" indent="-342900" algn="ctr" fontAlgn="b">
                        <a:lnSpc>
                          <a:spcPts val="775"/>
                        </a:lnSpc>
                        <a:spcBef>
                          <a:spcPct val="0"/>
                        </a:spcBef>
                        <a:buNone/>
                      </a:pPr>
                      <a:r>
                        <a:rPr lang="en-US" altLang="zh-CN" sz="2400">
                          <a:latin typeface="宋体" panose="02010600030101010101" pitchFamily="2" charset="-122"/>
                        </a:rPr>
                        <a:t>5</a:t>
                      </a:r>
                      <a:r>
                        <a:rPr lang="zh-CN" altLang="en-US" sz="2400">
                          <a:latin typeface="宋体" panose="02010600030101010101" pitchFamily="2" charset="-122"/>
                        </a:rPr>
                        <a:t>月</a:t>
                      </a:r>
                      <a:r>
                        <a:rPr lang="en-US" altLang="zh-CN" sz="2400">
                          <a:latin typeface="宋体" panose="02010600030101010101" pitchFamily="2" charset="-122"/>
                        </a:rPr>
                        <a:t>16</a:t>
                      </a:r>
                      <a:r>
                        <a:rPr lang="zh-CN" altLang="en-US" sz="2400">
                          <a:latin typeface="宋体" panose="02010600030101010101" pitchFamily="2" charset="-122"/>
                        </a:rPr>
                        <a:t>日</a:t>
                      </a:r>
                      <a:endParaRPr lang="zh-CN" altLang="en-US" sz="2400"/>
                    </a:p>
                  </a:txBody>
                  <a:tcPr anchor="b">
                    <a:lnL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>
                      <a:lvl1pPr marL="342900" lvl="0" indent="-342900" algn="l" defTabSz="91440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•"/>
                        <a:defRPr sz="2800" u="none" kern="1200" baseline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1pPr>
                      <a:lvl2pPr marL="742950" lvl="1" indent="-285750" algn="l" defTabSz="91440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–"/>
                        <a:defRPr sz="2400" b="0" i="0" u="none" kern="1200" baseline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2pPr>
                      <a:lvl3pPr marL="1143000" lvl="2" indent="-228600" algn="l" defTabSz="91440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•"/>
                        <a:defRPr sz="2000" b="0" i="0" u="none" kern="1200" baseline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3pPr>
                      <a:lvl4pPr marL="1600200" lvl="3" indent="-228600" algn="l" defTabSz="91440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–"/>
                        <a:defRPr sz="1800" b="0" i="0" u="none" kern="1200" baseline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4pPr>
                      <a:lvl5pPr marL="2057400" lvl="4" indent="-228600" algn="l" defTabSz="91440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»"/>
                        <a:defRPr sz="1800" b="0" i="0" u="none" kern="1200" baseline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5pPr>
                    </a:lstStyle>
                    <a:p>
                      <a:pPr marL="342900" lvl="0" indent="-342900" algn="ctr" fontAlgn="b">
                        <a:lnSpc>
                          <a:spcPts val="775"/>
                        </a:lnSpc>
                        <a:spcBef>
                          <a:spcPct val="0"/>
                        </a:spcBef>
                        <a:buNone/>
                      </a:pPr>
                      <a:r>
                        <a:rPr lang="en-US" altLang="zh-CN" sz="2400"/>
                        <a:t>3</a:t>
                      </a:r>
                      <a:endParaRPr lang="en-US" altLang="zh-CN" sz="2400"/>
                    </a:p>
                  </a:txBody>
                  <a:tcPr anchor="b">
                    <a:lnL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28625">
                <a:tc>
                  <a:txBody>
                    <a:bodyPr vert="horz" wrap="square"/>
                    <a:lstStyle>
                      <a:lvl1pPr marL="342900" lvl="0" indent="-342900" algn="l" defTabSz="91440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•"/>
                        <a:defRPr sz="2800" u="none" kern="1200" baseline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1pPr>
                      <a:lvl2pPr marL="742950" lvl="1" indent="-285750" algn="l" defTabSz="91440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–"/>
                        <a:defRPr sz="2400" b="0" i="0" u="none" kern="1200" baseline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2pPr>
                      <a:lvl3pPr marL="1143000" lvl="2" indent="-228600" algn="l" defTabSz="91440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•"/>
                        <a:defRPr sz="2000" b="0" i="0" u="none" kern="1200" baseline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3pPr>
                      <a:lvl4pPr marL="1600200" lvl="3" indent="-228600" algn="l" defTabSz="91440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–"/>
                        <a:defRPr sz="1800" b="0" i="0" u="none" kern="1200" baseline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4pPr>
                      <a:lvl5pPr marL="2057400" lvl="4" indent="-228600" algn="l" defTabSz="91440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»"/>
                        <a:defRPr sz="1800" b="0" i="0" u="none" kern="1200" baseline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5pPr>
                    </a:lstStyle>
                    <a:p>
                      <a:pPr marL="342900" lvl="0" indent="-342900" algn="ctr" fontAlgn="b">
                        <a:lnSpc>
                          <a:spcPts val="775"/>
                        </a:lnSpc>
                        <a:spcBef>
                          <a:spcPct val="0"/>
                        </a:spcBef>
                        <a:buNone/>
                      </a:pPr>
                      <a:r>
                        <a:rPr lang="en-US" altLang="zh-CN" sz="2400">
                          <a:latin typeface="宋体" panose="02010600030101010101" pitchFamily="2" charset="-122"/>
                        </a:rPr>
                        <a:t>5</a:t>
                      </a:r>
                      <a:r>
                        <a:rPr lang="zh-CN" altLang="en-US" sz="2400">
                          <a:latin typeface="宋体" panose="02010600030101010101" pitchFamily="2" charset="-122"/>
                        </a:rPr>
                        <a:t>月</a:t>
                      </a:r>
                      <a:r>
                        <a:rPr lang="en-US" altLang="zh-CN" sz="2400">
                          <a:latin typeface="宋体" panose="02010600030101010101" pitchFamily="2" charset="-122"/>
                        </a:rPr>
                        <a:t>17</a:t>
                      </a:r>
                      <a:r>
                        <a:rPr lang="zh-CN" altLang="en-US" sz="2400">
                          <a:latin typeface="宋体" panose="02010600030101010101" pitchFamily="2" charset="-122"/>
                        </a:rPr>
                        <a:t>日</a:t>
                      </a:r>
                      <a:endParaRPr lang="zh-CN" altLang="en-US" sz="2400"/>
                    </a:p>
                  </a:txBody>
                  <a:tcPr anchor="b">
                    <a:lnL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>
                      <a:lvl1pPr marL="342900" lvl="0" indent="-342900" algn="l" defTabSz="91440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•"/>
                        <a:defRPr sz="2800" u="none" kern="1200" baseline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1pPr>
                      <a:lvl2pPr marL="742950" lvl="1" indent="-285750" algn="l" defTabSz="91440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–"/>
                        <a:defRPr sz="2400" b="0" i="0" u="none" kern="1200" baseline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2pPr>
                      <a:lvl3pPr marL="1143000" lvl="2" indent="-228600" algn="l" defTabSz="91440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•"/>
                        <a:defRPr sz="2000" b="0" i="0" u="none" kern="1200" baseline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3pPr>
                      <a:lvl4pPr marL="1600200" lvl="3" indent="-228600" algn="l" defTabSz="91440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–"/>
                        <a:defRPr sz="1800" b="0" i="0" u="none" kern="1200" baseline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4pPr>
                      <a:lvl5pPr marL="2057400" lvl="4" indent="-228600" algn="l" defTabSz="91440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»"/>
                        <a:defRPr sz="1800" b="0" i="0" u="none" kern="1200" baseline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5pPr>
                    </a:lstStyle>
                    <a:p>
                      <a:pPr marL="342900" lvl="0" indent="-342900" algn="ctr" fontAlgn="b">
                        <a:lnSpc>
                          <a:spcPts val="775"/>
                        </a:lnSpc>
                        <a:spcBef>
                          <a:spcPct val="0"/>
                        </a:spcBef>
                        <a:buNone/>
                      </a:pPr>
                      <a:r>
                        <a:rPr lang="en-US" altLang="zh-CN" sz="2400"/>
                        <a:t>3</a:t>
                      </a:r>
                      <a:endParaRPr lang="en-US" altLang="zh-CN" sz="2400"/>
                    </a:p>
                  </a:txBody>
                  <a:tcPr anchor="b">
                    <a:lnL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73075">
                <a:tc>
                  <a:txBody>
                    <a:bodyPr vert="horz" wrap="square"/>
                    <a:lstStyle>
                      <a:lvl1pPr marL="342900" lvl="0" indent="-342900" algn="l" defTabSz="91440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•"/>
                        <a:defRPr sz="2800" u="none" kern="1200" baseline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1pPr>
                      <a:lvl2pPr marL="742950" lvl="1" indent="-285750" algn="l" defTabSz="91440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–"/>
                        <a:defRPr sz="2400" b="0" i="0" u="none" kern="1200" baseline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2pPr>
                      <a:lvl3pPr marL="1143000" lvl="2" indent="-228600" algn="l" defTabSz="91440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•"/>
                        <a:defRPr sz="2000" b="0" i="0" u="none" kern="1200" baseline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3pPr>
                      <a:lvl4pPr marL="1600200" lvl="3" indent="-228600" algn="l" defTabSz="91440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–"/>
                        <a:defRPr sz="1800" b="0" i="0" u="none" kern="1200" baseline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4pPr>
                      <a:lvl5pPr marL="2057400" lvl="4" indent="-228600" algn="l" defTabSz="91440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»"/>
                        <a:defRPr sz="1800" b="0" i="0" u="none" kern="1200" baseline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5pPr>
                    </a:lstStyle>
                    <a:p>
                      <a:pPr marL="342900" lvl="0" indent="-342900" algn="ctr" fontAlgn="b">
                        <a:lnSpc>
                          <a:spcPts val="775"/>
                        </a:lnSpc>
                        <a:spcBef>
                          <a:spcPct val="0"/>
                        </a:spcBef>
                        <a:buNone/>
                      </a:pPr>
                      <a:r>
                        <a:rPr lang="en-US" altLang="zh-CN" sz="2400">
                          <a:latin typeface="宋体" panose="02010600030101010101" pitchFamily="2" charset="-122"/>
                        </a:rPr>
                        <a:t>5</a:t>
                      </a:r>
                      <a:r>
                        <a:rPr lang="zh-CN" altLang="en-US" sz="2400">
                          <a:latin typeface="宋体" panose="02010600030101010101" pitchFamily="2" charset="-122"/>
                        </a:rPr>
                        <a:t>月</a:t>
                      </a:r>
                      <a:r>
                        <a:rPr lang="en-US" altLang="zh-CN" sz="2400">
                          <a:latin typeface="宋体" panose="02010600030101010101" pitchFamily="2" charset="-122"/>
                        </a:rPr>
                        <a:t>18</a:t>
                      </a:r>
                      <a:r>
                        <a:rPr lang="zh-CN" altLang="en-US" sz="2400">
                          <a:latin typeface="宋体" panose="02010600030101010101" pitchFamily="2" charset="-122"/>
                        </a:rPr>
                        <a:t>日</a:t>
                      </a:r>
                      <a:endParaRPr lang="zh-CN" altLang="en-US" sz="2400"/>
                    </a:p>
                  </a:txBody>
                  <a:tcPr anchor="b">
                    <a:lnL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>
                      <a:lvl1pPr marL="342900" lvl="0" indent="-342900" algn="l" defTabSz="91440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•"/>
                        <a:defRPr sz="2800" u="none" kern="1200" baseline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1pPr>
                      <a:lvl2pPr marL="742950" lvl="1" indent="-285750" algn="l" defTabSz="91440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–"/>
                        <a:defRPr sz="2400" b="0" i="0" u="none" kern="1200" baseline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2pPr>
                      <a:lvl3pPr marL="1143000" lvl="2" indent="-228600" algn="l" defTabSz="91440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•"/>
                        <a:defRPr sz="2000" b="0" i="0" u="none" kern="1200" baseline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3pPr>
                      <a:lvl4pPr marL="1600200" lvl="3" indent="-228600" algn="l" defTabSz="91440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–"/>
                        <a:defRPr sz="1800" b="0" i="0" u="none" kern="1200" baseline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4pPr>
                      <a:lvl5pPr marL="2057400" lvl="4" indent="-228600" algn="l" defTabSz="91440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»"/>
                        <a:defRPr sz="1800" b="0" i="0" u="none" kern="1200" baseline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5pPr>
                    </a:lstStyle>
                    <a:p>
                      <a:pPr marL="342900" lvl="0" indent="-342900" algn="ctr" fontAlgn="b">
                        <a:lnSpc>
                          <a:spcPts val="775"/>
                        </a:lnSpc>
                        <a:spcBef>
                          <a:spcPct val="0"/>
                        </a:spcBef>
                        <a:buNone/>
                      </a:pPr>
                      <a:r>
                        <a:rPr lang="en-US" altLang="zh-CN" sz="2400"/>
                        <a:t>2</a:t>
                      </a:r>
                      <a:endParaRPr lang="en-US" altLang="zh-CN" sz="2400"/>
                    </a:p>
                  </a:txBody>
                  <a:tcPr anchor="b">
                    <a:lnL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12750">
                <a:tc>
                  <a:txBody>
                    <a:bodyPr vert="horz" wrap="square"/>
                    <a:lstStyle>
                      <a:lvl1pPr marL="342900" lvl="0" indent="-342900" algn="l" defTabSz="91440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•"/>
                        <a:defRPr sz="2800" u="none" kern="1200" baseline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1pPr>
                      <a:lvl2pPr marL="742950" lvl="1" indent="-285750" algn="l" defTabSz="91440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–"/>
                        <a:defRPr sz="2400" b="0" i="0" u="none" kern="1200" baseline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2pPr>
                      <a:lvl3pPr marL="1143000" lvl="2" indent="-228600" algn="l" defTabSz="91440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•"/>
                        <a:defRPr sz="2000" b="0" i="0" u="none" kern="1200" baseline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3pPr>
                      <a:lvl4pPr marL="1600200" lvl="3" indent="-228600" algn="l" defTabSz="91440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–"/>
                        <a:defRPr sz="1800" b="0" i="0" u="none" kern="1200" baseline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4pPr>
                      <a:lvl5pPr marL="2057400" lvl="4" indent="-228600" algn="l" defTabSz="91440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»"/>
                        <a:defRPr sz="1800" b="0" i="0" u="none" kern="1200" baseline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5pPr>
                    </a:lstStyle>
                    <a:p>
                      <a:pPr marL="342900" lvl="0" indent="-342900" algn="ctr" fontAlgn="b">
                        <a:lnSpc>
                          <a:spcPts val="775"/>
                        </a:lnSpc>
                        <a:spcBef>
                          <a:spcPct val="0"/>
                        </a:spcBef>
                        <a:buNone/>
                      </a:pPr>
                      <a:r>
                        <a:rPr lang="en-US" altLang="zh-CN" sz="2400"/>
                        <a:t>5</a:t>
                      </a:r>
                      <a:r>
                        <a:rPr lang="zh-CN" altLang="en-US" sz="2400"/>
                        <a:t>月</a:t>
                      </a:r>
                      <a:r>
                        <a:rPr lang="en-US" altLang="zh-CN" sz="2400"/>
                        <a:t>19</a:t>
                      </a:r>
                      <a:r>
                        <a:rPr lang="zh-CN" altLang="en-US" sz="2400"/>
                        <a:t>日</a:t>
                      </a:r>
                      <a:endParaRPr lang="zh-CN" altLang="en-US" sz="2400"/>
                    </a:p>
                  </a:txBody>
                  <a:tcPr anchor="b">
                    <a:lnL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>
                      <a:lvl1pPr marL="342900" lvl="0" indent="-342900" algn="l" defTabSz="91440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•"/>
                        <a:defRPr sz="2800" u="none" kern="1200" baseline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1pPr>
                      <a:lvl2pPr marL="742950" lvl="1" indent="-285750" algn="l" defTabSz="91440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–"/>
                        <a:defRPr sz="2400" b="0" i="0" u="none" kern="1200" baseline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2pPr>
                      <a:lvl3pPr marL="1143000" lvl="2" indent="-228600" algn="l" defTabSz="91440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•"/>
                        <a:defRPr sz="2000" b="0" i="0" u="none" kern="1200" baseline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3pPr>
                      <a:lvl4pPr marL="1600200" lvl="3" indent="-228600" algn="l" defTabSz="91440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–"/>
                        <a:defRPr sz="1800" b="0" i="0" u="none" kern="1200" baseline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4pPr>
                      <a:lvl5pPr marL="2057400" lvl="4" indent="-228600" algn="l" defTabSz="91440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»"/>
                        <a:defRPr sz="1800" b="0" i="0" u="none" kern="1200" baseline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5pPr>
                    </a:lstStyle>
                    <a:p>
                      <a:pPr marL="342900" lvl="0" indent="-342900" algn="ctr" fontAlgn="b">
                        <a:lnSpc>
                          <a:spcPts val="775"/>
                        </a:lnSpc>
                        <a:spcBef>
                          <a:spcPct val="0"/>
                        </a:spcBef>
                        <a:buNone/>
                      </a:pPr>
                      <a:r>
                        <a:rPr lang="en-US" altLang="zh-CN" sz="2400"/>
                        <a:t>2</a:t>
                      </a:r>
                      <a:endParaRPr lang="en-US" altLang="zh-CN" sz="2400"/>
                    </a:p>
                  </a:txBody>
                  <a:tcPr anchor="b">
                    <a:lnL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1">
          <a:blip r:embed="rId2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2529" name="标题 1"/>
          <p:cNvSpPr>
            <a:spLocks noGrp="1"/>
          </p:cNvSpPr>
          <p:nvPr>
            <p:ph type="title"/>
          </p:nvPr>
        </p:nvSpPr>
        <p:spPr>
          <a:xfrm>
            <a:off x="57150" y="185738"/>
            <a:ext cx="7947025" cy="4587875"/>
          </a:xfrm>
        </p:spPr>
        <p:txBody>
          <a:bodyPr anchor="ctr" anchorCtr="0"/>
          <a:lstStyle/>
          <a:p>
            <a:r>
              <a:rPr lang="zh-CN" altLang="en-US" sz="3200" b="1"/>
              <a:t>术前</a:t>
            </a:r>
            <a:r>
              <a:rPr lang="en-US" altLang="zh-CN" sz="3200" b="1"/>
              <a:t>VTE</a:t>
            </a:r>
            <a:r>
              <a:rPr lang="zh-CN" altLang="en-US" sz="3200" b="1"/>
              <a:t>评分：</a:t>
            </a:r>
            <a:r>
              <a:rPr lang="en-US" altLang="zh-CN" sz="3200" b="1"/>
              <a:t>2</a:t>
            </a:r>
            <a:r>
              <a:rPr lang="zh-CN" altLang="en-US" sz="3200" b="1"/>
              <a:t>分</a:t>
            </a:r>
            <a:br>
              <a:rPr lang="zh-CN" altLang="en-US" sz="3200" b="1"/>
            </a:br>
            <a:br>
              <a:rPr lang="en-US" altLang="zh-CN" sz="3200" b="1"/>
            </a:br>
            <a:r>
              <a:rPr lang="zh-CN" altLang="en-US" sz="3200" b="1"/>
              <a:t>术后</a:t>
            </a:r>
            <a:r>
              <a:rPr lang="en-US" altLang="zh-CN" sz="3200" b="1"/>
              <a:t>VTE</a:t>
            </a:r>
            <a:r>
              <a:rPr lang="zh-CN" altLang="en-US" sz="3200" b="1"/>
              <a:t>评分：</a:t>
            </a:r>
            <a:r>
              <a:rPr lang="en-US" altLang="zh-CN" sz="3200" b="1"/>
              <a:t>4</a:t>
            </a:r>
            <a:r>
              <a:rPr lang="zh-CN" altLang="en-US" sz="3200" b="1"/>
              <a:t>分</a:t>
            </a:r>
            <a:br>
              <a:rPr lang="zh-CN" altLang="en-US" sz="3200" b="1"/>
            </a:br>
            <a:br>
              <a:rPr lang="zh-CN" altLang="en-US" sz="3200" b="1"/>
            </a:br>
            <a:r>
              <a:rPr lang="zh-CN" altLang="en-US" sz="3200" b="1"/>
              <a:t>目前</a:t>
            </a:r>
            <a:r>
              <a:rPr lang="en-US" altLang="zh-CN" sz="3200" b="1"/>
              <a:t>VTE</a:t>
            </a:r>
            <a:r>
              <a:rPr lang="zh-CN" altLang="en-US" sz="3200" b="1"/>
              <a:t>评分：</a:t>
            </a:r>
            <a:r>
              <a:rPr lang="en-US" altLang="zh-CN" sz="3200" b="1"/>
              <a:t>4</a:t>
            </a:r>
            <a:r>
              <a:rPr lang="zh-CN" altLang="en-US" sz="3200" b="1"/>
              <a:t>分</a:t>
            </a:r>
            <a:endParaRPr lang="zh-CN" altLang="en-US" sz="3200" b="1"/>
          </a:p>
        </p:txBody>
      </p:sp>
    </p:spTree>
  </p:cSld>
  <p:clrMapOvr>
    <a:masterClrMapping/>
  </p:clrMapOvr>
  <p:transition/>
  <p:timing/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7874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https://d.book118.com/556004033205010055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默认设计模板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9EDEE"/>
      </a:accent5>
      <a:accent6>
        <a:srgbClr val="2D2D89"/>
      </a:accent6>
      <a:hlink>
        <a:srgbClr val="009999"/>
      </a:hlink>
      <a:folHlink>
        <a:srgbClr val="99CC00"/>
      </a:folHlink>
    </a:clrScheme>
    <a:fontScheme name="">
      <a:majorFont>
        <a:latin typeface="Arial"/>
        <a:ea typeface="宋体"/>
        <a:cs typeface="Arial"/>
      </a:majorFont>
      <a:minorFont>
        <a:latin typeface="Arial"/>
        <a:ea typeface="宋体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raClrSchemeLst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9EDEE"/>
        </a:accent5>
        <a:accent6>
          <a:srgbClr val="2D2D89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4"/>
        </a:accent5>
        <a:accent6>
          <a:srgbClr val="E5895B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AE2FF"/>
        </a:accent5>
        <a:accent6>
          <a:srgbClr val="B7B7E5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BFAF7"/>
        </a:accent3>
        <a:accent4>
          <a:srgbClr val="000000"/>
        </a:accent4>
        <a:accent5>
          <a:srgbClr val="FFFFFF"/>
        </a:accent5>
        <a:accent6>
          <a:srgbClr val="7EB1E5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7B7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008080"/>
        </a:lt1>
        <a:dk2>
          <a:srgbClr val="FFFF99"/>
        </a:dk2>
        <a:lt2>
          <a:srgbClr val="005A58"/>
        </a:lt2>
        <a:accent1>
          <a:srgbClr val="006462"/>
        </a:accent1>
        <a:accent2>
          <a:srgbClr val="6D6FC7"/>
        </a:accent2>
        <a:accent3>
          <a:srgbClr val="AAC1C1"/>
        </a:accent3>
        <a:accent4>
          <a:srgbClr val="DCDCDC"/>
        </a:accent4>
        <a:accent5>
          <a:srgbClr val="AAB8B8"/>
        </a:accent5>
        <a:accent6>
          <a:srgbClr val="6163B2"/>
        </a:accent6>
        <a:hlink>
          <a:srgbClr val="00FFFF"/>
        </a:hlink>
        <a:folHlink>
          <a:srgbClr val="00FF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800000"/>
        </a:lt1>
        <a:dk2>
          <a:srgbClr val="DFD293"/>
        </a:dk2>
        <a:lt2>
          <a:srgbClr val="5C1F00"/>
        </a:lt2>
        <a:accent1>
          <a:srgbClr val="CC3300"/>
        </a:accent1>
        <a:accent2>
          <a:srgbClr val="BE7960"/>
        </a:accent2>
        <a:accent3>
          <a:srgbClr val="C1AAAA"/>
        </a:accent3>
        <a:accent4>
          <a:srgbClr val="DCDCDC"/>
        </a:accent4>
        <a:accent5>
          <a:srgbClr val="E2ADAA"/>
        </a:accent5>
        <a:accent6>
          <a:srgbClr val="AA6C55"/>
        </a:accent6>
        <a:hlink>
          <a:srgbClr val="FFFF99"/>
        </a:hlink>
        <a:folHlink>
          <a:srgbClr val="D3A219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000099"/>
        </a:lt1>
        <a:dk2>
          <a:srgbClr val="CCFFFF"/>
        </a:dk2>
        <a:lt2>
          <a:srgbClr val="003366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CDCDC"/>
        </a:accent4>
        <a:accent5>
          <a:srgbClr val="ADB9E2"/>
        </a:accent5>
        <a:accent6>
          <a:srgbClr val="009D00"/>
        </a:accent6>
        <a:hlink>
          <a:srgbClr val="66CCFF"/>
        </a:hlink>
        <a:folHlink>
          <a:srgbClr val="FFE701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000000"/>
        </a:lt1>
        <a:dk2>
          <a:srgbClr val="E3EBF1"/>
        </a:dk2>
        <a:lt2>
          <a:srgbClr val="336699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CDCDC"/>
        </a:accent4>
        <a:accent5>
          <a:srgbClr val="AAADCA"/>
        </a:accent5>
        <a:accent6>
          <a:srgbClr val="3E7B43"/>
        </a:accent6>
        <a:hlink>
          <a:srgbClr val="66CCFF"/>
        </a:hlink>
        <a:folHlink>
          <a:srgbClr val="F0E5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686B5D"/>
        </a:lt1>
        <a:dk2>
          <a:srgbClr val="D1D1CB"/>
        </a:dk2>
        <a:lt2>
          <a:srgbClr val="777777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CDCDC"/>
        </a:accent4>
        <a:accent5>
          <a:srgbClr val="C7C7C1"/>
        </a:accent5>
        <a:accent6>
          <a:srgbClr val="728D96"/>
        </a:accent6>
        <a:hlink>
          <a:srgbClr val="FFCC66"/>
        </a:hlink>
        <a:folHlink>
          <a:srgbClr val="E9DCB9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666699"/>
        </a:lt1>
        <a:dk2>
          <a:srgbClr val="FFFFFF"/>
        </a:dk2>
        <a:lt2>
          <a:srgbClr val="3E3E5C"/>
        </a:lt2>
        <a:accent1>
          <a:srgbClr val="60597B"/>
        </a:accent1>
        <a:accent2>
          <a:srgbClr val="6666FF"/>
        </a:accent2>
        <a:accent3>
          <a:srgbClr val="B9B9CA"/>
        </a:accent3>
        <a:accent4>
          <a:srgbClr val="DCDCDC"/>
        </a:accent4>
        <a:accent5>
          <a:srgbClr val="B7B5BF"/>
        </a:accent5>
        <a:accent6>
          <a:srgbClr val="5B5BE5"/>
        </a:accent6>
        <a:hlink>
          <a:srgbClr val="99CCFF"/>
        </a:hlink>
        <a:folHlink>
          <a:srgbClr val="FFFF99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523E26"/>
        </a:lt1>
        <a:dk2>
          <a:srgbClr val="DFC08D"/>
        </a:dk2>
        <a:lt2>
          <a:srgbClr val="2D2015"/>
        </a:lt2>
        <a:accent1>
          <a:srgbClr val="8C7B70"/>
        </a:accent1>
        <a:accent2>
          <a:srgbClr val="8F5F2F"/>
        </a:accent2>
        <a:accent3>
          <a:srgbClr val="B3AFAB"/>
        </a:accent3>
        <a:accent4>
          <a:srgbClr val="DCDCDC"/>
        </a:accent4>
        <a:accent5>
          <a:srgbClr val="C5BFBC"/>
        </a:accent5>
        <a:accent6>
          <a:srgbClr val="805529"/>
        </a:accent6>
        <a:hlink>
          <a:srgbClr val="CCB400"/>
        </a:hlink>
        <a:folHlink>
          <a:srgbClr val="8C9EA0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40</Paragraphs>
  <Slides>19</Slides>
  <Notes>2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19</vt:i4>
      </vt:variant>
    </vt:vector>
  </HeadingPairs>
  <TitlesOfParts>
    <vt:vector baseType="lpstr" size="26">
      <vt:lpstr>Arial</vt:lpstr>
      <vt:lpstr>Calibri</vt:lpstr>
      <vt:lpstr>宋体</vt:lpstr>
      <vt:lpstr>仿宋_GB2312</vt:lpstr>
      <vt:lpstr>仿宋</vt:lpstr>
      <vt:lpstr>Calibri Light</vt:lpstr>
      <vt:lpstr>Office Theme</vt:lpstr>
      <vt:lpstr>胆总管结石护理查房</vt:lpstr>
      <vt:lpstr>PowerPoint Presentation</vt:lpstr>
      <vt:lpstr>PowerPoint Presentation</vt:lpstr>
      <vt:lpstr>PowerPoint Presentation</vt:lpstr>
      <vt:lpstr>PowerPoint Presentation</vt:lpstr>
      <vt:lpstr>专科情况</vt:lpstr>
      <vt:lpstr>辅助检查</vt:lpstr>
      <vt:lpstr>辅助检查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 </vt:lpstr>
      <vt:lpstr>PowerPoint Presentation</vt:lpstr>
      <vt:lpstr>PowerPoint Presentation</vt:lpstr>
      <vt:lpstr>疼痛评分：</vt:lpstr>
      <vt:lpstr>术前VTE评分：2分术后VTE评分：4分目前VTE评分：4分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2024-09-23T10:52:53.237</cp:lastPrinted>
  <dcterms:created xsi:type="dcterms:W3CDTF">2024-09-23T02:52:53Z</dcterms:created>
  <dcterms:modified xsi:type="dcterms:W3CDTF">2024-09-23T02:52:54Z</dcterms:modified>
</cp:coreProperties>
</file>