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9E992-1C4D-4D45-9BBC-16731FC37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EF77F-4A56-4A6D-8FF2-3B2C4CDEC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30049-52BE-48C7-AE11-A2051133B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48C45-F5A8-4AE8-ACCF-1326600D9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0971B5-A429-42B9-A1F4-208081C8E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3B8458-638A-4EFC-9DBA-92A4D2F24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FF4E19-A240-4D29-83EB-7B007ED92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EEBD6-A784-45F4-A7DA-F8D18F3F3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0F66F-8F82-4CDF-9C58-BF85945C8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147F9-E4D2-4309-8A25-6A5FECA06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B9C24-F99C-46FB-BA8B-C55A445AD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0500103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知识产权侵权风险对策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知识产权侵权风险概述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知识产权侵权风险识别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知识产权侵权风险评估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知识产权侵权风险应对策略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知识产权侵权风险控制措施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知识产权侵权风险防范意识培养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知识产权侵权风险概述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知识产权侵权风险是指因侵犯他人知识产权而可能面临的法律责任、经济损失和声誉损失等风险。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侵犯专利权、侵犯著作权、侵犯商标权等。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定义与类型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侵犯商业秘密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如非法获取、披露或使用他人的商业秘密。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商标和广告侵权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如未经许可使用他人商标作为自己商标的近似商标、虚假宣传等。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未经授权使用他人知识产权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如未经许可使用他人的专利技术、盗版软件、盗版音像制品等。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侵权风险产生的原因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侵犯他人知识产权可能面临民事赔偿、行政处罚甚至刑事责任。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赔偿金、罚款等直接经济损失，以及因侵权行为导致的市场份额丧失、业务中断等间接经济损失。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知识产权侵权行为可能对企业的声誉和品牌形象造成负面影响，影响消费者信任和市场地位。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806" r="2380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法律责任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经济损失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声誉损失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侵权风险的后果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知识产权侵权风险识别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593" r="2359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通过列举可能存在的知识产权侵权风险因素，形成风险清单，以便全面了解和掌握风险情况。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风险清单法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邀请知识产权领域的专家对可能存在的风险进行评估和预测，提高风险识别的准确性和可靠性。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专家调查法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通过研究已发生的典型知识产权侵权案例，总结侵权原因、特点和规律，为风险识别提供借鉴和参考。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案例研究法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将风险因素按照发生的可能性和影响程度进行分类和评估，形成风险矩阵，以便对风险进行优先级排序和管理。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风险识别流程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收集与知识产权相关的法律法规、政策文件、行业动态等信息，为风险识别提供基础数据。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根据收集的信息，评估可能存在的知识产权侵权风险，包括侵权行为、侵权后果、侵权责任等方面。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对评估出的风险进行深入分析，包括风险发生的原因、影响因素、后果影响等，为制定风险对策提供依据。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风险报告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将风险分析结果形成书面报告，向上级领导汇报，以便及时采取应对措施。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知识产权侵权风险评估表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根据知识产权的特点和实际情况，制定评估表，对各项风险因素进行评分和评估。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知识产权侵权风险地图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通过地图形式展示知识产权侵权风险的分布情况和影响程度，以便对风险进行可视化管理和监控。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风险识别工具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知识产权侵权风险评估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评估侵权行为的严重程度，包括侵权行为的类型、持续时间、影响范围等。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侵权行为的性质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评估侵权行为对权利人造成的实际损失，包括经济损失、声誉损失等。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侵权行为的后果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评估侵权人是否存在故意或过失的过错，以及过错程度。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侵权人的主观过错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评估侵权人是否采取了预防和纠正措施，以及措施的有效性。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侵权行为的预防和纠正措施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通过收集和分析数据，运用数学模型对侵权风险进行量化的评估方法。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通过专家意见、经验判断等方式对侵权风险进行主观评价的评估方法。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综合运用定量和定性评估方法，全面、系统地评估侵权风险的评估方法。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定量评估方法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定性评估方法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综合评估方法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https://d.book118.com/556005001031010034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2024-09-03T04:09:00.778</cp:lastPrinted>
  <dcterms:created xsi:type="dcterms:W3CDTF">2024-09-02T20:09:00Z</dcterms:created>
  <dcterms:modified xsi:type="dcterms:W3CDTF">2024-09-02T20:09:02Z</dcterms:modified>
</cp:coreProperties>
</file>