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02DE0-A148-47CC-B3E8-9072D77F7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EF029-D8F2-40C7-A62A-9DC0761DC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B3296-6CC1-4241-AC41-A15D754C0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1E786D-4998-44FD-B76D-68E0325CB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42A4B2-AB8A-48ED-9ED5-22B870D27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F116D5-FCAC-4801-B986-930F13209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6CFBD3-BFC8-4AC3-A16B-3A57C8A93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661A7-0316-4B3D-BE4E-54B2F1CD2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D3AFF-A103-46E2-93CC-D30414807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74C6B-7E0D-4CEA-9949-6CA357841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C1440-1793-415B-B8E3-8C7298C7A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0511214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营业员半年工作总结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客户服务质量提升举措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商品陈列与店面形象管理优化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个人能力提升及自我反思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总体销售目标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在过去的六个月里，我们成功完成了既定的总体销售目标，实现了公司预期的业绩增长。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每月销售趋势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通过对比每月的销售数据，我们发现销售额在逐月稳步增长，尤其在促销活动期间表现尤为突出。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目标未达成原因分析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针对部分月份未能达成销售目标的情况，我们进行了深入分析，发现主要原因包括市场竞争加剧、部分产品库存不足以及客户需求变化等。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通过统计数据显示，我们的店铺客流量在过去的六个月里呈现波动上升趋势，其中周末和节假日的客流量相对较高。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客流量变化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为了提高客流量转化率，我们采取了一系列措施，如优化店内陈列、提升员工服务水平、加强营销推广等，取得了显著成效。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转化率提升措施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客流量及转化率统计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新产品上市表现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自新产品上市以来，其市场表现一直备受关注。通过销售数据统计，我们发现新产品在上市初期便取得了不错的销售业绩，客户反馈也较为积极。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营销推广策略实施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为了提升新产品的知名度和市场占有率，我们制定了详细的营销推广计划，并通过线上线下多渠道进行宣传推广，吸引了大量潜在客户的关注。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新产品推广效果评估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08" b="126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在过去的六个月里，我个人的销售业绩一直名列前茅，不仅成功完成了个人销售目标，还为公司带来了可观的利润增长。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我始终注重提升客户服务质量，通过热情周到的服务和专业的产品知识解答客户疑问，赢得了众多客户的好评和信赖。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个人业绩突出点展示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客户服务满意度高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销售业绩突出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客户服务质量提升举措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08" r="17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我们加强了营业员的服务意识培训，要求营业员始终保持热情、耐心的服务态度，微笑面对每一位顾客，积极解答顾客的问题。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服务态度改善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我们定期组织营业员参加服务技巧、产品知识等方面的培训，提高营业员的专业素养和服务水平。同时，我们还通过模拟演练、角色扮演等方式，让营业员更好地掌握服务技巧。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服务态度改善及培训情况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售后问题处理及时性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我们建立了完善的售后服务流程，确保顾客在遇到问题时能够及时得到处理。我们设立了专门的售后服务热线和邮箱，方便顾客随时反馈问题。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我们定期开展顾客满意度调查，了解顾客对我们服务的评价和建议。针对调查结果，我们会及时改进服务中存在的问题，提升顾客满意度。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售后问题处理及时性和满意度调查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顾客回访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我们定期对购买过商品的顾客进行回访，了解顾客的使用情况和需求，提供个性化的服务建议。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我们推出了会员制度，为会员提供积分兑换、优惠折扣等福利，增强顾客的归属感和忠诚度。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我们重视顾客的投诉和建议，设立了专门的投诉处理渠道和流程。针对顾客的投诉，我们会及时跟进处理并给予回复，确保顾客权益得到保障。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顾客关系维护举措汇报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我们将进一步优化服务流程，减少顾客等待时间，提高服务效率。同时，我们将增加自助服务设施，方便顾客自助查询和办理业务。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3564" r="3564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我们将加强个性化服务的提供，根据顾客的需求和偏好，推荐适合的商品和服务方案。同时，我们将建立顾客档案，记录顾客的购买历史和喜好，为顾客提供更加贴心的服务。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员工素质提升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我们将继续加强营业员的培训和管理，提高员工的服务意识和专业素养。同时，我们将建立完善的激励机制和考核机制，激发员工的积极性和创造力。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下一步客户服务优化计划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商品陈列与店面形象管理优化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根据商品特性和市场需求，遵循易见、易选、易取等陈列原则，合理调整商品布局。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陈列原则遵循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陈列技巧运用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陈列规范执行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417" r="11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运用色彩搭配、高低错落、关联陈列等技巧，提升商品陈列的美观度和吸引力。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严格执行公司制定的商品陈列规范，确保商品陈列的统一性和标准化。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商品陈列规范执行情况回顾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https://d.book118.com/556005112145010035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2024-09-05T14:37:07.096</cp:lastPrinted>
  <dcterms:created xsi:type="dcterms:W3CDTF">2024-09-05T06:37:07Z</dcterms:created>
  <dcterms:modified xsi:type="dcterms:W3CDTF">2024-09-05T06:37:09Z</dcterms:modified>
</cp:coreProperties>
</file>