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75C27-200F-454C-84F8-99B1D042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BDD18-EC34-41CB-A691-F9E847466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A5666-D624-4B9F-900C-2D6E502D2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98556-10B2-4A1B-9D5D-E7B79BB9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9F2CC-DEF2-457E-B24D-5338BC03B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166D6-9CA4-4373-948E-59541DA83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BBE36-9FBA-402D-BD8A-900BE0848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79218-8A0C-4541-A3FD-2D741230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C7615-954D-4B53-9BD8-577F214A3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A6157-F71D-43C9-BABE-F7E044E8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137D4-717A-42CA-BBC6-DB551AF0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512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卵巢过度刺激护理PPT\n## 1.卵巢过度刺激综合症概述\n### 1.1卵巢过度刺激综合症的定义与病因\n### 1.2卵巢过度刺激综合症的发生机制\n### 1.3卵巢过度刺激综合症的症状与体征\n## 2.卵巢过度刺激综合症的风险因素\n### 2.1年龄与卵巢功能\n### 2.2促排卵药物的使用\n### 2.3内分泌因素与遗传因素\n## 3.卵巢过度刺激综合症的诊断与鉴别诊断\n### 3.1诊断标准与临床表现\n### 3.2影像学检查与实验室检查\n### 3.3鉴别诊断与并发症\n## 4.卵巢过度刺激综合症的治疗与护理\n### 4.1药物治疗与对症处理\n### 4.2腹腔镜手术与护理干预\n### 4.3心理护理与康复指导\n## 5.卵巢过度刺激综合症的预防策略\n### 5.1合理使用促排卵药物\n### 5.2个体化治疗方案与监测\n### 5.3健康教育与健康促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卵巢过度刺激护理PPT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卵巢过度刺激综合症概述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定义：卵巢过度刺激综合症（OHSS）是一种由于促排卵药物的使用导致的卵巢反应过度的临床综合症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卵巢体积增大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卵泡数量增多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雌激素水平升高</a:t>
                </a:r>
                <a:endParaRPr/>
              </a:p>
            </p:txBody>
          </p:sp>
        </p:grpSp>
        <p:grpSp>
          <p:nvGrpSpPr>
            <p:cNvPr id="11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病因：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促排卵药物的使用：如克罗米芬、人类绝经期促性腺激素（HMG）等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内分泌因素：如雌激素水平过高、孕酮水平过低等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遗传因素：如遗传性高凝状态、血栓形成倾向等</a:t>
                </a:r>
                <a:endParaRPr/>
              </a:p>
            </p:txBody>
          </p:sp>
        </p:grpSp>
      </p:grp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卵巢过度刺激综合症的定义与病因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卵巢过度刺激综合症的发生机制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促排卵药物导致卵巢过度反应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刺激卵巢内的卵泡发育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增加雌激素的生成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引起血管通透性增加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血管内液体及蛋白质渗出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导致腹水、胸水形成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血液浓缩、血栓形成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严重时可引起多器官功能受损</a:t>
            </a:r>
            <a:endParaRPr/>
          </a:p>
        </p:txBody>
      </p:sp>
      <p:cxnSp>
        <p:nvCxnSpPr>
          <p:cNvPr id="12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</a:t>
                </a:r>
                <a:endParaRPr/>
              </a:p>
            </p:txBody>
          </p:sp>
          <p:sp>
            <p:nvSpPr>
              <p:cNvPr id="1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腹部不适或疼痛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头痛、视觉障碍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胸闷、气促</a:t>
                </a:r>
                <a:endParaRPr/>
              </a:p>
            </p:txBody>
          </p:sp>
          <p:sp>
            <p:nvSpPr>
              <p:cNvPr id="1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体征：</a:t>
                </a:r>
                <a:endParaRPr/>
              </a:p>
            </p:txBody>
          </p:sp>
          <p:sp>
            <p:nvSpPr>
              <p:cNvPr id="1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腹部膨隆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腹部触痛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阴道出血或流液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心率加快、血压下降</a:t>
                </a:r>
                <a:endParaRPr/>
              </a:p>
            </p:txBody>
          </p:sp>
          <p:sp>
            <p:nvSpPr>
              <p:cNvPr id="1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卵巢过度刺激综合症的症状与体征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卵巢过度刺激综合症的风险因素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年龄与卵巢功能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151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15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年龄：年轻女性卵巢功能较好，对促排卵药物的反应较强，容易出现OHSS</a:t>
                </a:r>
                <a:endParaRPr/>
              </a:p>
            </p:txBody>
          </p:sp>
          <p:cxnSp>
            <p:nvCxnSpPr>
              <p:cNvPr id="15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6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卵巢功能：卵巢功能减退的女性，对促排卵药物的反应较弱，OHSS的发生率较低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药物种类：不同种类的促排卵药物对卵巢的刺激程度不同，如克罗米芬、HMG等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用药剂量：药物剂量越大，卵巢过度刺激的风险越高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用药时间：用药时间越长，OHSS的发生风险越高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促排卵药物的使用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7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7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内分泌因素：雌激素水平过高、孕酮水平过低等内分泌因素可能导致OHSS的发生</a:t>
                </a:r>
                <a:endParaRPr/>
              </a:p>
            </p:txBody>
          </p:sp>
        </p:grpSp>
        <p:grpSp>
          <p:nvGrpSpPr>
            <p:cNvPr id="17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7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遗传因素：遗传性高凝状态、血栓形成倾向等遗传因素可能增加OHSS的风险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内分泌因素与遗传因素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卵巢过度刺激综合症的诊断与鉴别诊断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卵巢体积增大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卵泡数量增多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雌激素水平升高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出现腹水、胸水等症状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诊断标准：根据临床表现和实验室检查结果进行诊断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腹部不适或疼痛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头痛、视觉障碍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胸闷、气促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诊断标准与临床表现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https://d.book118.com/556005124223010051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卵巢过度刺激护理PPT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2024-09-17T21:19:46.358</cp:lastPrinted>
  <dcterms:created xsi:type="dcterms:W3CDTF">2024-09-17T13:19:46Z</dcterms:created>
  <dcterms:modified xsi:type="dcterms:W3CDTF">2024-09-17T13:19:48Z</dcterms:modified>
</cp:coreProperties>
</file>