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75B579-355E-4B7B-912B-8DE5D629A0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F882EB-96DF-411C-B1B7-AD073B9024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B8BEB8-A7A0-4C43-A7E6-7AD84DB211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AE0411-608E-4FC5-9735-B40D4D3067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764980-24BB-49E0-BE02-BE0EEA643A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C12CAE-E94E-40F5-A22C-247C99C156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C4651C-FD7C-4918-A0F2-1E7D2D25B3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BD0589-9E76-4D27-AB90-4B79EAE27D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4AE3D7-0C22-46C2-83B1-06F3215482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67C29F-0380-44CB-A71D-0EDFCA6000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AACD2E-98D3-4EA4-83F7-74B8D1FD49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00515412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青少年社会认知发展与学业成就之间的相关性</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青少年社会认知发展概述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学业成就及其影响因素分析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社会认知发展与学业成就相关性实证研究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影响因素剖析及干预措施建议</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社会认知是指个体对社会信息的感知、理解和应对能力。在青少年阶段，社会认知发展对于个体适应社会环境、形成健康人格以及建立良好的人际关系具有重要意义。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社会认知发展对青少年成长的重要性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学业成就是衡量青少年在学校表现的重要指标，对于其未来的升学、就业以及社会地位等方面具有重要影响。因此，探讨青少年社会认知发展与学业成就之间的相关性，有助于深入了解青少年成长的内在机制，为教育实践提供有针对性的指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学业成就对青少年未来发展的影响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研究目的：本研究旨在探讨青少年社会认知发展与学业成就之间的相关性，揭示两者之间的内在联系，为青少年教育和心理健康干预提供依据。</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研究问题</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1. 青少年社会认知发展与学业成就之间是否存在相关性？</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2. 如果存在相关性，这种相关性的具体表现是什么？</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3. 社会认知发展对学业成就的影响是否受到其他因素的调节？如性别、年龄、家庭背景等。</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4. 如何通过教育和心理干预手段促进青少年的社会认知发展和提高学业成就？</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青少年社会认知发展概述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社会认知定义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社会认知是指个体对他人、群体和社会现象的感知、理解和判断过程。它涉及对社会信息的处理、解释和应对，是个体在社会互动中形成的心理结构和行为模式。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理论基础</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社会认知的理论基础主要包括社会学习理论、认知发展理论和社会认知神经科学等。这些理论从不同角度阐述了社会认知的形成、发展和影响因素，为青少年社会认知发展的研究提供了理论支持。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社会认知定义及理论基础</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青少年阶段特点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少年时期是个体身心发展的关键时期，具有独特的生理、心理和社会特点。青少年的认知能力、情感和社会关系都在经历着显著的变化，他们开始独立思考、探索自己的身份和价值观，并逐渐形成自己的社会认知。</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影响因素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青少年社会认知发展受到多种因素的影响，包括家庭环境、学校教育、同伴关系、社会文化等。这些因素相互作用，共同塑造着青少年的社会认知结构和发展轨迹。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青少年阶段特点及影响因素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观察法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通过观察青少年在特定情境下的行为表现，可以了解他们的社会认知发展水平和特点。例如，观察青少年在团队合作、冲突解决等情境中的表现，可以评估他们的社会技能和认知水平。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648" r="14648"/>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实验法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验设计，可以模拟真实的社会互动情境，并控制相关变量，以探究青少年社会认知发展的内在机制和影响因素。例如，设计角色扮演、情境模拟等实验任务，可以评估青少年的观点采择能力、情感共鸣等社会认知能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调查法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问卷调查或访谈等方式收集青少年的相关信息，可以了解他们的社会认知观念、态度和价值观等。例如，设计针对青少年群体的问卷或访谈提纲，可以收集他们在家庭、学校和社区等不同环境中的社会认知经验和感受。</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社会认知发展评估方法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学业成就及其影响因素分析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学业成就定义及评价标准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学业成就定义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学业成就是指学生在学校教育中，通过学习和努力所取得的知识、技能和能力的综合表现。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评价标准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学业成就的评价标准通常包括考试成绩、作业完成情况、课堂表现、学习态度等多个方面。</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个人因素</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家庭因素</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学校因素</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影响学业成就主要因素探讨</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1018" r="1101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706" r="1270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包括智力水平、学习动力、学习方法、学习习惯等，这些因素直接影响学生的学习效果。</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家庭背景、父母教育程度、家庭经济条件等都会对学生的学业成就产生影响。</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学校教育质量、师资力量、教学设施等也是影响学生学业成就的重要因素。</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社会环境、文化背景、教育资源分配等也会对学生的学业成就产生深远影响。</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467" r="2446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通过设定明确的学习目标、提供积极的反馈和鼓励等方式，激发学生的学习动力，提高他们学习的积极性。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激发学生学习动力</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教授学生有效的学习方法，如记忆技巧、时间管理、阅读策略等，帮助他们更高效地学习。</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改进学习方法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为学生提供安静、舒适、有良好学习氛围的学习环境，减少外界干扰，提高学习效率。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营造良好学习环境</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加强学校与家庭之间的沟通和合作，共同关注学生的学习进步和成长，为学生提供更多的支持和帮助。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加强家校合作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提升学业成就策略与方法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https://d.book118.com/556005154124010044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2024-09-12T22:47:11.635</cp:lastPrinted>
  <dcterms:created xsi:type="dcterms:W3CDTF">2024-09-12T14:47:11Z</dcterms:created>
  <dcterms:modified xsi:type="dcterms:W3CDTF">2024-09-12T14:47:13Z</dcterms:modified>
</cp:coreProperties>
</file>