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8A74D-2E83-43E8-B1D2-A1D116AC9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DC876-648C-4C12-9387-C9DBAC76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F93C5-31BF-4F22-B8D2-01966EBBE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BBE93-1607-4C48-B692-1972B1BA5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A3028A-124F-4F4E-AD7A-47E21E843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64DEB-F9E2-4730-A020-2D732762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8DF532-B579-4462-A87A-1FCC459FB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FFEC0-AC4C-4AC8-BCAE-E5365579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DF69D-FE07-44A8-8F67-F51028577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86805-AB06-4000-9E81-3CAB9B63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67D9F-883B-4334-BA91-6586563A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5234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企业法务部年终述职报告总结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业务流程优化与改进建议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总结过去一年的工作成果和经验教训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通过对法务部过去一年的工作进行全面的回顾和总结，梳理出工作成果和存在的问题，为下一年的工作提供参考和改进方向。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展示法务部对企业发展的贡献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通过述职报告，展示法务部在保障企业合法经营、维护企业权益、防范法律风险等方面所做出的贡献，提高法务部在企业内部的认知度和影响力。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促进企业内部沟通和协作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通过述职报告，加强与企业内部其他部门的沟通和协作，共同推动企业的发展。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法务部工作职责及成果概述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简要介绍法务部的工作职责和过去一年的主要工作成果，包括案件处理、合同审查、法律咨询、法律培训等方面的内容。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详细介绍法务部在过去一年中取得的重点工作成果，如成功处理的重大案件、为企业挽回的经济损失、制定的重要法律文件等。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客观分析法务部在工作中存在的问题和不足，提出具体的改进措施和建议，如加强团队建设、提高工作效率、加强与外部律师的协作等。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根据企业的发展战略和法务部的实际情况，制定未来一年的工作计划和展望，包括工作目标、重点任务、资源需求等方面的内容。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重点工作成果展示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在过去一年中，法务部共审查各类合同XX份，较去年同期增长XX%。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合同审查数量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成功签订重要合同XX份，涉及金额达XX亿元，为企业稳健运营提供了有力保障。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对签订的合同进行全程跟踪管理，确保合同履行过程中的风险得到有效控制。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合同审查与签订情况统计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573" b="11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30" b="61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纠纷处理及诉讼案件回顾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纠纷处理情况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成功处理各类纠纷XX起，其中涉及金额较大的有XX起，通过协商、调解等方式妥善解决，避免了不必要的诉讼风险。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诉讼案件数量及结果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全年共发生诉讼案件XX起，较去年同期下降XX%。其中胜诉XX起，败诉XX起，胜诉率达XX%。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针对几起具有代表性的案例进行深入分析，总结经验教训，为企业风险防范提供有力借鉴。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全年共申请专利XX件，获得授权XX件，较去年同期分别增长XX%和XX%。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专利申请及授权情况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成功注册商标XX件，打击侵犯商标权行为XX起，有效维护了企业品牌形象和市场竞争力。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商标注册及保护情况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针对侵犯企业知识产权的行为，积极采取法律手段进行维权，成功挽回经济损失XX万元。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知识产权维权成果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知识产权保护成果汇报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建立健全企业合规管理制度体系，制定并修订合规管理相关规章制度XX项。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合规制度建设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组织开展合规培训宣传活动XX次，提高全员合规意识和风险防范能力。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定期开展合规检查和评估工作，及时发现并整改存在的合规风险隐患。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合规检查与评估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合规监管工作执行情况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法务部目前共有10名员工，包括法务经理1名，法务专员5名，法务助理4名。人员结构相对合理，能够满足企业日常法务工作的需求。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明确各岗位职责，提高工作效率，我们对法务部各岗位进行了详细梳理。法务经理负责全面管理法务部工作，制定工作计划和目标；法务专员负责处理合同审查、法律诉讼等具体法务事务；法务助理协助专员完成工作，同时负责部门内部日常事务的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岗位职责梳理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人员配置及岗位职责梳理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为提高员工的专业素养和业务能力，我们制定了详细的培训计划。包括定期组织内部培训，邀请外部专家进行讲座，以及鼓励员工参加专业考试和培训等。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通过培训计划的实施，员工的专业素养和业务能力得到了显著提升。在处理复杂法律事务时，员工能够迅速找到问题所在，提出有效的解决方案。同时，员工的团队协作能力也得到了加强。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团建活动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为增强团队凝聚力，我们组织了多次团建活动，如户外拓展、团队聚餐等。这些活动不仅让员工在轻松的氛围中增进了彼此的了解，还提高了团队的协作能力。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我们建立了完善的激励机制，包括优秀员工评选、奖金制度等。这些措施激发了员工的工作积极性和创造力，提高了团队的整体绩效。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团队凝聚力提升举措汇报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下一步团队发展规划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人员优化：根据企业业务发展和法务工作的实际需求，我们将对法务部人员进行进一步优化。通过招聘具有丰富经验和专业背景的优秀人才，提升团队整体实力。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能力提升：我们将继续加强员工的专业培训和学习，鼓励员工参加各类专业考试和培训课程，提高团队的专业素养和综合能力。同时，我们将积极引进先进的法务管理理念和方法，不断提升法务部的专业化水平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业务领域：随着企业业务的不断拓展和市场环境的变化，我们将积极研究新的法律领域和业务方向，为企业提供更全面、更专业的法律服务。同时，我们将加强与外部专业机构和律师的合作与交流，不断提升法务部的综合实力和影响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：我们将继续加强团队建设和管理，提升团队的凝聚力和协作能力。通过定期组织团建活动、加强内部沟通和交流等方式，促进团队成员之间的相互了解和信任，打造一支高效、专业、团结的法务团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https://d.book118.com/556005234124010034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2024-09-03T19:29:45.109</cp:lastPrinted>
  <dcterms:created xsi:type="dcterms:W3CDTF">2024-09-03T11:29:45Z</dcterms:created>
  <dcterms:modified xsi:type="dcterms:W3CDTF">2024-09-03T11:29:47Z</dcterms:modified>
</cp:coreProperties>
</file>