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5F6F8-EF78-4E8A-8B49-817E5A228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09947-28CD-46BD-8AFA-3E11DA5C4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C01B1-9080-4655-B445-0F44FAF3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0B988-4DBE-4F26-AEB1-F6DFC91D8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DABF1D-82AC-4C87-9682-E751737A4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B193C-EBAE-4B26-BD88-F8C792C9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DB1EF0-8E4B-48AC-AEDE-C0A7DCDF2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442C6-970B-4B0E-AA4E-6E9476C92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958AE-6001-4708-BD5A-35DDA5D7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9B047-08D3-432F-9E68-64537FABF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B1B79-EBA7-4EB0-A71C-61A9190B4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102041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画出简单图形旋转度后的图形(例)课件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图形旋转的基本概念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常见简单图形的旋转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图形旋转的步骤和方法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图形旋转的应用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图形旋转的注意事项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图形旋转的基本概念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图形绕某一定点转动一定的角度。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224" r="292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图形绕其转动的点。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图形转动的角度。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旋转角度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91" r="2539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旋转不改变图形的形状和大小。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旋转图形与原图形是全等图形。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旋转过程中，图形上每一点都绕旋转中心按同一方向转动了相同的角度。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图形在平面内绕某一定点转动一定的角度。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旋转变换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旋轴变换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旋角变换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150" b="41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图形绕垂直于纸面的轴转动一定的角度。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图形绕通过其一边中点的垂直于该边的直线转动一定的角度。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常见简单图形的旋转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线段旋转后形状不变，长度不变，方向改变。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线段在平面内绕一端点旋转一定的角度后，其形状和长度保持不变，只是方向发生了改变。例如，一条水平线段绕其上端点逆时针旋转90度后，将变为垂直线段。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81" r="30281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线的旋转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圆旋转后形状不变，中心保持固定。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圆在平面内绕圆心旋转一定的角度后，其形状保持不变，圆心位置始终固定。例如，一个圆绕其圆心逆时针旋转90度后，将与原位置的圆重合，只是方向发生了改变。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圆的旋转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矩形的旋转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矩形旋转后形状不变，中心保持固定。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矩形在平面内绕其中心点旋转一定的角度后，其形状保持不变，中心点位置始终固定。例如，一个水平放置的矩形绕其中心点逆时针旋转90度后，将变为垂直放置的矩形。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正方形旋转后形状不变，中心保持固定。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正方形在平面内绕其中心点旋转一定的角度后，其形状保持不变，中心点位置始终固定。例如，一个水平放置的正方形绕其中心点逆时针旋转90度后，将变为垂直放置的正方形。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正方形的旋转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图形旋转的步骤和方法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https://d.book118.com/556010204114010100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2024-09-24T12:46:21.160</cp:lastPrinted>
  <dcterms:created xsi:type="dcterms:W3CDTF">2024-09-24T04:46:21Z</dcterms:created>
  <dcterms:modified xsi:type="dcterms:W3CDTF">2024-09-24T04:46:23Z</dcterms:modified>
</cp:coreProperties>
</file>