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C3DC8-0895-40D5-B633-FF479AAC4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A6ECC-FDD4-4078-951A-2A7BC3E9F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76A05-4023-481B-A3D1-BA0A95500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78601-B9AE-4E9A-8FC4-91C680E64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A0EF39-C88D-4300-8331-CEBD9F88B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68358-8220-46C8-AE10-15FE646B1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9716B6-4D30-4569-9759-F9D47F92C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8C4AD-4570-481A-BEA1-6EB2C2F98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5EFF2-91B3-4861-B59B-5167066AE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282D5-2384-40B6-B9F0-4B4045544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C8489-5F12-40AD-BEDC-7EB2475A9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102331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少先队队史课件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队史沿革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队旗、队徽与标志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队礼与仪式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队歌与呼号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少先队员的权利和义务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辅导员队伍建设与职责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中国少年先锋队（简称“少先队”）是中国少年儿童的群众组织，是少年儿童学习中国特色社会主义和共产主义的学校，是建设社会主义和共产主义的预备队。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先队是少年儿童的群众组织，具有广泛的群众性和儿童性。它以育人为根本任务，通过开展丰富多彩的实践活动，引导少年儿童从小学习做人、从小学习立志、从小学习创造，努力成长为担当民族复兴大任的时代新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少先队定义与性质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中国共产党创立初期就领导创建了少先队。1922年，中国共产党领导的中国少年先锋队的前身——安源儿童团在湖南、江西边界的安源矿区诞生。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在抗日根据地，中国共产党创建了抗日儿童团。抗日儿童团在抗日战争中发挥了重要作用，为抗日战争的胜利作出了贡献。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成立后，少先队得到了迅速的发展。1953年8月21日，共青团中央发出《关于“中国少年儿童队”改名为“中国少年先锋队”的说明》，指出“先锋”是开辟道路的人，是为了人民的利益走在前面的人。这一天，“中国少年儿童队”改名为“中国少年先锋队”，简称“少先队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创立初期（1922-1927年）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抗日战争时期（1937-1945年）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新中国成立后（1949年至今）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少先队发展历程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少先队全国及地方各级委员会是同级少先队组织的领导机构，由同级少先队员代表大会选举产生。少先队全国代表大会每五年召开一次，选举产生全国少工委。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的主要职责是团结教育少年儿童，听党的话，爱祖国、爱人民、爱劳动、爱科学、爱护公共财物，努力学习，锻炼身体，参与实践，培养能力，立志为建设中国特色社会主义现代化强国贡献力量，努力成长为社会主义现代化建设需要的合格人才，做共产主义事业的接班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少先队组织结构与职责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队史沿革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在革命根据地，中国共产党创建劳动童子团，组织儿童参加革命斗争。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土地革命时期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抗日战争时期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解放战争时期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抗日儿童团广泛开展，为抗日战争胜利做出了贡献。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解放区的儿童团和国民党统治区的地下少先队组织，积极参加了土地改革和支援前线的活动。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革命战争时期的少年儿童组织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建国初期的少先队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1949年10月13日，中国少年儿童队（后改名为中国少年先锋队）成立。少先队继承了革命战争年代儿童团的优良传统，成为新中国少年儿童的群众组织。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社会主义建设时期的少先队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少先队组织在社会主义建设中发挥了重要作用，开展了各种形式的爱国主义、集体主义和社会主义教育。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50" r="26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新中国成立后的少先队发展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改革开放初期的少先队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随着改革开放的深入，少先队工作也迎来了新的发展机遇。少先队组织开展了各种形式的实践教育活动，培养少年儿童的创新精神和实践能力。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新时期的少先队工作创新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新世纪以来，少先队工作不断创新发展。少先队组织开展了“雏鹰争章”、“手拉手”、“民族精神代代传”等活动，引导少年儿童树立正确的世界观、人生观和价值观。同时，少先队还注重培养少年儿童的自主能力和创新精神，鼓励他们积极参与社会实践和志愿服务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改革开放以来的少先队工作创新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队旗、队徽与标志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少先队队旗是少先队组织的象征，代表少先队的荣誉和使命。它激发着少先队员的光荣感和责任感，引导他们为实现中国梦而努力奋斗。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队旗设计简洁明了，以红色为基调，象征革命精神和少先队员的活力。旗面左上角配有黄色五角星和火炬图案，五角星代表中国共产党的领导，火炬象征光明和希望，寓意少先队员在党的领导下向着光明的未来前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队旗含义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队旗含义与设计理念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少先队队徽是少先队组织的标志，它代表着少先队员的身份和荣誉。佩戴队徽的少先队员要时刻牢记自己的使命，为红领巾增光添彩。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队徽设计精美细致，以红色为基调，与队旗相呼应。徽章中心为黄色五角星和火炬图案，周围环绕着麦穗和齿轮，象征工农联盟和社会主义事业。整个设计寓意着少先队员在党的领导下，为实现中国梦而努力奋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队徽含义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队徽含义与设计理念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667" b="8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少先队标志是少先队组织的象征，必须严格按照规定使用。标志包括红领巾、队旗、队徽等，使用时要注意保持整洁、完好，不得随意涂改、损坏或用于商业目的。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标志的使用不仅是对少先队员身份的认同和荣誉的象征，更是对少先队组织形象的展示和传播。正确使用标志有助于增强少先队员的组织归属感和荣誉感，激发他们的积极性和创造力，推动少先队事业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标志使用规定及意义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队礼与仪式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https://d.book118.com/556010233113010045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2024-09-14T04:37:26.360</cp:lastPrinted>
  <dcterms:created xsi:type="dcterms:W3CDTF">2024-09-13T20:37:26Z</dcterms:created>
  <dcterms:modified xsi:type="dcterms:W3CDTF">2024-09-13T20:37:28Z</dcterms:modified>
</cp:coreProperties>
</file>