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4D9D3-2E8F-4294-8A7F-C85E2A23A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65AF1-1EFC-447B-842F-E30F3D39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5BB42-1590-4AF2-B6F8-940697F0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6E2A5-DC9A-4C07-849E-E1C36D52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19E0B-A4FD-4BB4-9557-C170B6827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04788-CA61-4B23-909F-1057CA3F5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9D296-562E-4BA8-92F1-5D55BF1F8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86869-7805-4431-AD15-6A7CDA044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76F47-FB0D-4686-AC61-FC1B14634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AB793-459C-4F21-9A4D-E038118D1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042BC-81DA-4156-8E9A-6771D1C97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1111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护理质量安全的团队建设与绩效管理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护理质量安全培训与提升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护理质量安全监督检查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护理质量安全团队建设与绩效管理关系探讨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通过团队建设与绩效管理，提高护理人员的专业素养和服务水平，从而提升整体护理服务质量。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强化护理人员的安全意识和风险防范能力，减少医疗差错和不良事件的发生，保障患者安全。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通过优化护理队伍结构，提高护理人员的工作积极性和满意度，增强医院的凝聚力和竞争力，促进医院可持续发展。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包括护理队伍的组建、培训、激励和考核等方面。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涵盖绩效目标的设定、考核方法的选择、绩效结果的反馈和应用等方面。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涉及护理过程中的质量控制、风险防范、不良事件处理等方面。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护理质量安全团队建设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质量控制专员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团队组成与角色定位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负责团队整体规划和方向指导，具备丰富的护理经验和卓越的管理能力。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负责护理质量监控和评估，及时发现并解决问题，确保护理安全。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提供专业的护理知识和技能培训，确保团队成员具备高质量的护理能力。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积极参与团队活动，共同提升护理质量和安全水平。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始终把患者的需求和安全放在首位，提供优质的护理服务。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患者至上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鼓励团队成员相互支持、协作，共同应对挑战和解决问题。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团队协作精神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倡导团队成员不断学习新知识、新技能，勇于创新，提高护理质量和效率。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持续学习与创新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尊重每个团队成员的个性和差异，营造一个包容、和谐的团队氛围。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尊重与包容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组织定期的团队会议，讨论护理质量、安全问题及改进措施，促进团队成员之间的交流和合作。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护理交接沟通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加强不同班次护理人员之间的交接沟通，确保患者信息的准确传递和护理工作的连续性。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与医疗、医技等其他部门建立紧密的协作关系，共同为患者提供全面的医疗服务。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培训团队成员掌握有效的沟通技巧，包括倾听、表达、反馈等，提高沟通效率和准确性。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护理质量安全绩效管理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设定与护理安全相关的指标，如跌倒、压疮、感染等发生率。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设定提高护理质量、减少护理差错、提升患者满意度的目标。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护理工作量指标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根据护理工作的复杂性和风险性，设定合理的护理工作量指标。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绩效目标与指标设定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通过护理记录、患者反馈、不良事件报告等途径采集绩效数据。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运用统计方法对采集的数据进行分析，识别护理质量安全问题的根本原因。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通过图表、报告等方式将数据可视化，便于团队成员理解和分析。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绩效数据采集与分析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将绩效结果及时反馈给团队成员，包括个人和团队整体绩效。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根据绩效结果，采取相应的奖惩措施，激励团队成员积极改进。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针对绩效结果中反映出的问题，制定改进措施并持续跟踪，确保问题得到解决。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绩效结果反馈与改进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https://d.book118.com/556011114021010042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2024-09-09T08:40:56.248</cp:lastPrinted>
  <dcterms:created xsi:type="dcterms:W3CDTF">2024-09-09T00:40:56Z</dcterms:created>
  <dcterms:modified xsi:type="dcterms:W3CDTF">2024-09-09T00:40:58Z</dcterms:modified>
</cp:coreProperties>
</file>