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D0B7EF-53D8-4BDA-A0C0-67289FC01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2C957C-5A66-4321-880C-B41BC6072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088397-2DBE-4F53-878B-5C6C9413C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422302-4811-4164-A280-5D0C36CE2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E0707F-20E2-446C-8477-2F0817616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229513-B00A-4FFB-89E8-0FA9F910E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BBC418-DAAF-47BF-B4DE-8269DAAE3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57A697-2422-4B85-876A-F0D7B4631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E02FE0-E175-4E60-A3D8-F4665AD6D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B8FB8E-64A2-4F9F-ADEC-2CE4FF687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79FE36-3D44-4D3B-BF35-1207FB2E6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015200042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股票投资的技术面分析概论课件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技术面分析简介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技术面分析的主要工具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技术面分析的主要理论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技术面分析的实际应用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技术面分析的注意事项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技术面分析简介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通过研究市场走势、价格和交易量等数据来预测股票价格走势的方法。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技术面分析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000" r="2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关注市场行为和短期价格波动，以图表和指标为基础进行分析。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寻找股票的买卖点，掌握市场趋势，提高投资收益。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技术面分析的定义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179" r="2717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430" r="3043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关注公司财务、业绩、行业前景等因素，以价值投资为核心。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基本面分析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技术面分析更侧重于市场走势和短期价格波动，而基本面分析更关注公司内在价值和长期投资。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技术面分析与基本面分析的对比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27" r="16227"/>
          <a:stretch>
            <a:fillRect/>
          </a:stretch>
        </p:blipFill>
        <p:spPr>
          <a:xfrm>
            <a:off x="3909691" y="1250241"/>
            <a:ext cx="7848599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技术面分析主要关注市场走势和价格波动，能够及时反映市场变化。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技术面分析不依赖于财务数据等固定信息，可以根据市场走势灵活调整投资策略。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技术面分析的优缺点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灵活性高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实时性强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适用范围广：技术面分析适用于股票、期货、外汇等多种金融市场。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637" b="12637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技术面分析的优缺点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信息量不足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技术面分析主要关注市场走势和价格波动，可能忽略其他重要信息，如公司基本面、宏观经济等。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风险相对较高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由于技术面分析更侧重于短期市场波动，因此存在较高的投资风险。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主观性强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技术面分析依赖于分析师的主观判断，不同分析师可能得出不同的结论。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技术面分析的优缺点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技术面分析的主要工具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63" r="1876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351" r="1835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7133" r="2713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图表类型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用于记录每个交易时段的价格变化，呈现高低开盘、收盘、最高和最低价。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将K线图进行美化，易于识别趋势和交易信号。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显示连续时间段内价格的连续变化。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只显示价格的变动，不显示时间，常用于商品交易。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K线图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蜡烛图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折线图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点数图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https://d.book118.com/556015200042010033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2024-09-01T18:18:11.374</cp:lastPrinted>
  <dcterms:created xsi:type="dcterms:W3CDTF">2024-09-01T10:18:11Z</dcterms:created>
  <dcterms:modified xsi:type="dcterms:W3CDTF">2024-09-01T10:18:13Z</dcterms:modified>
</cp:coreProperties>
</file>