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E8FC8-1D0C-40E5-8BBE-8464CA32E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53BD9-3F7F-4EC3-BB4A-AFB94423E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DCA75-013F-4202-B84F-4520C5451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813B7-5881-49E6-B57A-3C23A4335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FBCFE3-47E6-413E-99EF-B70E29C28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20C399-CFEB-4639-8661-D6CDD2159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3EC86-D383-43C5-8A65-EEF5CC2B0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A4163-B2B2-4236-9FBA-0F8A56A2C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E3B7C-A6EA-45BA-B6A8-B3B80DE8E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7BAB9-8CAA-4779-847D-AFF7555ED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CFE48-7F20-494C-9E47-EFCF2CBDA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2010012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媒体与文化产业研究案例分析指导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媒体与文化产业概述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案例分析方法与步骤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典型案例分析一：电影产业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典型案例分析二：音乐产业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典型案例分析三：游戏产业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典型案例分析四：出版产业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通过案例分析，探讨媒体与文化产业在内容、技术、模式等方面的创新实践，推动产业间的跨界融合和协同发展。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促进媒体与文化产业的创新和融合发展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通过对案例的深入分析，了解媒体与文化产业的最新动态和未来走向，为相关企业和机构提供决策参考。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探究媒体与文化产业的现状和发展趋势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通过案例分析，挖掘媒体与文化产业发展背后的深层原因和关键因素，为学术研究和实践提供理论支持。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揭示媒体与文化产业的内在规律和影响因素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推动实践应用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案例分析总结提炼出的经验教训和规律特点，可以为相关企业和机构的实践提供有益的指导和借鉴，推动媒体与文化产业的健康发展。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提供实证依据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案例分析以具体的事实和数据为基础，能够为理论阐述提供有力的实证支持，增强论述的可信度和说服力。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展现多元视角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案例分析可以从多个角度和层面审视媒体与文化产业现象，展现问题的复杂性和多样性，有助于形成全面、深入的认识。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启发创新思维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案例分析可以揭示媒体与文化产业发展中的成功经验和创新实践，激发读者的创新意识和思维活力，为产业发展提供新的思路和方向。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媒体与文化产业概述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媒体产业的定义和分类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媒体产业是指通过各种传播手段，向大众传递信息、知识和娱乐内容的产业。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根据传播手段和内容的不同，媒体产业可分为新闻出版、广播电视、电影、互联网等子产业。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文化产业是指生产、传播和消费文化产品和文化服务的产业。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根据文化产品和服务的不同，文化产业可分为文化创意、文化旅游、演艺娱乐、工艺美术等子产业。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文化产业的定义和分类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媒体产业是文化产业的重要组成部分，为文化产业提供传播渠道和平台；同时，文化产业也为媒体产业提供丰富的内容资源。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媒体产业的发展推动了文化产业的繁荣，为文化产业提供了更广阔的市场和更多的消费者；而文化产业的发展也促进了媒体产业的创新和发展，为媒体产业提供了更多的内容选择和更高的质量要求。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技术和互联网的普及，媒体产业和文化产业的边界逐渐模糊，两者之间的融合发展趋势日益明显。例如，互联网媒体不仅提供新闻、信息等内容，也涉足电影、音乐、游戏等文化领域；同时，文化产业也积极利用数字技术，拓展新的传播渠道和商业模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媒体与文化产业的关系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案例分析方法与步骤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所选案例应能代表某一类型或某一方面的媒体与文化产业现象。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案例应具有鲜明的特点和突出的问题，便于深入分析和探讨。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选择近期发生的案例，能反映当前媒体与文化产业的最新动态和趋势。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案例的资料和信息应易于获取，便于进行后续的数据收集和分析。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深入案例现场，通过观察、访谈、问卷等方式收集第一手资料和数据。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对收集到的数据进行清洗、分类、编码等处理，以便于后续的分析和研究。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网络数据挖掘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利用网络爬虫、数据挖掘等技术手段，从互联网上获取大量相关信息和数据。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文献调研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通过查阅相关书籍、期刊、报纸、网站等，收集案例的背景资料、相关理论和研究成果。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753" r="2175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理论依据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分析维度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框架搭建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案例分析框架构建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明确案例分析的目的和要解决的问题，为后续分析提供方向。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根据理论依据和案例特点，确定分析的主要维度和指标。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选择与案例相关的理论和模型，作为分析框架的基础。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将理论依据、分析维度和指标整合在一起，形成完整的案例分析框架。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报告应按照引言、正文、结论的顺序进行撰写，各部分内容要相互支撑，逻辑严密。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数据支撑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在撰写过程中要突出重点，对关键问题和重要发现进行深入分析和讨论。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在报告中要充分运用数据和图表等可视化手段，直观地展示分析结果和论据。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报告要使用规范、准确的学术语言，避免使用模糊、歧义或过于口语化的表达。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报告撰写技巧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典型案例分析一：电影产业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近年来，随着全球化的加速和数字化技术的发展，电影产业呈现出跨国合作、多元化发展的趋势。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早期电影产业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起源于19世纪末，以无声电影为主，逐渐发展成为全球性的娱乐产业。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电影技术革新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20世纪中叶以后，随着彩色电影、宽银幕电影等技术的出现，电影产业进入快速发展阶段。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电影产业发展历程及现状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包括制片、发行、放映和衍生品开发等环节，其中制片环节是核心，涉及剧本创作、演员选角、拍摄制作等。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电影产业链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主要通过票房收入、版权销售、广告植入和衍生品销售等方式实现盈利。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盈利模式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电影产业链构成及盈利模式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数字化技术、虚拟现实、增强现实等新兴技术的应用，为电影产业带来新的发展机遇。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盗版侵权、票房造假、审查制度等问题对电影产业发展造成一定困扰和挑战。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创新趋势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电影产业创新趋势与挑战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随着科技的不断进步，电影产业将继续探索新的技术手段，提升观众观影体验。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电影产业将更加注重内容创新，推出更多具有思想深度和文化内涵的优秀作品。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电影产业将加强跨国合作，共同打造具有国际影响力的电影作品，推动全球电影产业的繁荣发展。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电影产业未来发展方向预测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https://d.book118.com/556020100121010053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2024-09-20T05:50:37.046</cp:lastPrinted>
  <dcterms:created xsi:type="dcterms:W3CDTF">2024-09-19T21:50:37Z</dcterms:created>
  <dcterms:modified xsi:type="dcterms:W3CDTF">2024-09-19T21:50:39Z</dcterms:modified>
</cp:coreProperties>
</file>