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9353B-7E29-4671-92CB-5FF80850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BA378-8C1D-493F-81E5-48FF5ECF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7685C-EF8A-492F-BD44-3B2AEDBE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83220-98C5-486B-B415-F3DF35F8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FEA03-EA9D-43B8-85B1-D189DDCB9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C9A65-2AAF-4E54-949D-7FA59C268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916B5-C8C4-4002-9292-8D5567B07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B58DD-F1F4-4A18-B293-7D5CE71C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0AF57-3DEB-4677-98DE-E9D346F92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89607-0F62-4D15-A3B6-4B70646D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14181-5F72-4CFA-9570-FE5233D3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23020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神经系统头痛护理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头痛的神经系统机制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头痛的护理与治疗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头痛的心理因素与护理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特殊类型的头痛护理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头痛患者的日常护理与保健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头痛是一种常见的神经系统症状，通常表现为头部疼痛或不适感，有时可伴有其他相关症状，如恶心、呕吐、视觉障碍等。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头痛可由多种原因引起，包括紧张、疲劳、缺乏睡眠、饮食不当等，也可能是某些疾病的症状之一。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515" b="251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根据头痛的持续时间，可分为短期头痛和长期头痛。短期头痛通常持续时间较短，如偏头痛、紧张性头痛等；长期头痛可能持续数小时至数天，如慢性头痛、颅内压增高引起的头痛等。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根据头痛的部位，可分为全头痛、偏头痛、后脑勺痛等。全头痛通常表现为整个头部疼痛；偏头痛通常表现为单侧头痛；后脑勺痛通常表现为后脑勺部位的疼痛。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头痛的病因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头痛的病因多种多样，包括紧张、疲劳、缺乏睡眠、饮食不当等生理因素，也包括一些疾病和药物引起的头痛。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一些常见的疾病如偏头痛、紧张性头痛、颅内压增高、脑膜炎等也可能引起头痛。此外，某些药物如抗生素、抗癌药物等也可能引起头痛。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头痛的神经系统机制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神经系统的基本单位，负责处理和传输信息。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神经元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神经元之间的连接点，信息通过突触传递。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多条神经纤维组成的结构，负责传导信息。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神经纤维束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包括大脑皮质、脑干、小脑等，各部分有不同的功能。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大脑结构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0056" r="2005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神经传导通路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头痛与神经传导通路的变化有关，如三叉神经、颈神经等。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神经递质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某些神经递质的不平衡可能导致头痛，如血清素、多巴胺等。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脑电活动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头痛可能与脑电活动的改变有关，如脑电图的异常波形。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头痛与神经系统的关联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内分泌激素的变化可以影响头痛的发作和缓解。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免疫系统的反应可以影响头痛的严重程度和持续时间。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心理压力、焦虑、抑郁等心理因素可以引发或加重头痛。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头痛的神经系统调节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头痛的护理与治疗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根据头痛的类型和严重程度，选择适当的止痛药或抗炎药。对于急性发作的头痛，可以使用非处方止痛药，如阿司匹林或布洛芬。对于慢性头痛，可能需要处方药，如麦角胺或曲普坦类药物。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药物治疗可能带来一些副作用，如胃部不适、嗜睡、恶心等。因此，在使用药物时应遵循医生的建议，并注意观察可能的副作用。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学习放松技巧，如深呼吸、冥想和渐进性肌肉放松，有助于缓解紧张性头痛。这些技巧可以帮助减轻压力和焦虑，从而减少头痛的发作。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保持规律的睡眠时间和质量对缓解头痛非常重要。建立良好的睡眠习惯，如避免在床上使用电子设备，保持安静的睡眠环境等。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良好的睡眠习惯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https://d.book118.com/556023020020010042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2024-09-09T08:05:33.446</cp:lastPrinted>
  <dcterms:created xsi:type="dcterms:W3CDTF">2024-09-09T00:05:33Z</dcterms:created>
  <dcterms:modified xsi:type="dcterms:W3CDTF">2024-09-09T00:05:35Z</dcterms:modified>
</cp:coreProperties>
</file>