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BE2B5-7C27-4E03-9581-B192920C6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99394-4E84-49C7-8EDE-123FAECBA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D38F0-C68E-44AB-BCDB-3BA52CB2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32A93-3985-4741-95D1-008ADE794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0F0F25-EC82-4DDE-ACF3-E22B4845A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DEAD5F-3F1B-494C-9319-FEFA4172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5D26F-C6D8-4E33-985A-E78FC86F8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77AF1-A1E8-42DD-8F3E-E19DD19A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A4F60-23B1-4AA4-A196-AEA92C646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340E1-7E37-44A5-AA3D-E07D3512F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57923-EE73-4205-A24C-3E0264636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23042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优质欧美风格模板 色彩活泼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欧美风格元素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欧美风格元素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本主题将介绍一系列优质的欧美风格模板，这些模板色彩活泼，设计感强，适合各种类型的项目和用途。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欧美风格的模板通常具有大胆的色彩搭配、简洁明了的布局和时尚的设计元素，这些特点使得它们在许多场合都能发挥出色的效果。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欧美风格模板的特点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优质欧美风格模板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本主题将介绍一系列优质的欧美风格模板，这些模板色彩活泼，设计感强，适合各种类型的项目和用途。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欧美风格的模板通常具有大胆的色彩搭配、简洁明了的布局和时尚的设计元素，这些特点使得它们在许多场合都能发挥出色的效果。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欧美风格模板的特点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优质欧美风格模板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https://d.book118.com/556023042012010041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2024-09-07T18:32:20.914</cp:lastPrinted>
  <dcterms:created xsi:type="dcterms:W3CDTF">2024-09-07T10:32:20Z</dcterms:created>
  <dcterms:modified xsi:type="dcterms:W3CDTF">2024-09-07T10:32:22Z</dcterms:modified>
</cp:coreProperties>
</file>