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83F5B-2202-4278-9F82-D242B48C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FFB30-9C22-4860-B872-5E5A5C771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C408A-B679-4F25-B70C-9F57CEFB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C9331-E028-48A4-BEC0-FFB451A0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5A2DCE-1B0C-400B-A1AE-94C7D46A0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D0AE4-6FAF-4D6F-B98A-52CF3848F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82595E-7590-41B0-AB29-FB7186BA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0DEAA-1730-4893-8B76-E8FCCC9E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259D6-96B7-4553-BCEA-857EB338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C1713-6EE0-4B03-B429-618269E3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0C792-B6DD-4E47-9BAD-90C1EFF8D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2500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物业管理基础知识培训课件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物业管理是一种服务性行业，具有社会化、专业化、市场化等特征。其目的是为业主和使用人提供一个安全、舒适、文明、和谐的生活和工作环境。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物业管理起源于19世纪60年代的英国，当时由于工业革命的推动，城市化进程加快，大量农民涌入城市，造成房屋紧张，居住环境恶化。为了改善这种状况，一些开发商开始提供物业管理服务。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500" r="19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20世纪初，物业管理逐渐在美国、法国、德国等国家得到发展。这些国家纷纷成立物业管理协会，制定行业规范和标准，推动物业管理行业的健康发展。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20世纪80年代以来，随着全球经济一体化和信息技术的发展，物业管理行业进入了成熟阶段。物业管理企业不断创新服务模式和管理手段，提高服务质量和效率，为业主和使用人提供更加优质的服务。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《中华人民共和国物权法》、《物业管理条例》等是国家层面关于物业管理的法律法规，为物业管理提供了基本的法律依据。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各地政府根据当地实际情况，制定了相应的物业管理法规，如《北京市物业管理办法》、《上海市住宅物业管理规定》等。这些法规对物业管理的具体操作和细节进行了规定。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业管理协会等行业组织制定了《物业服务企业资质管理办法》、《物业服务收费管理办法》等行业规范，对物业服务企业的资质、服务标准、收费等方面进行了规定。这些规范对于规范市场秩序、提高服务质量起到了积极作用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物业管理的法律法规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根据企业性质和服务对象的不同，物业服务企业可分为国有企业、民营企业、外资企业以及混合型企业等。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物业服务企业以提供专业化的物业服务为主要业务，具有服务性、管理性、经营性和社会性等特点。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包括房屋维修、设备维护、绿化养护、保洁服务等。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常规物业服务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专项物业服务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特色物业服务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如电梯维护、空调系统运行与维护、消防设施管理等。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根据业主需求提供个性化服务，如代缴水电费、家政服务、房屋租赁等。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物业服务企业的业务范围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物业服务企业应取得相应的资质证书，如物业服务企业资质证书、质量管理体系认证证书等。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物业服务企业资质等级分为一级、二级、三级，不同等级代表不同的服务能力和管理水平，一级为最高等级。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物业服务企业的资质与等级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前期物业服务合同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在业主、业主大会选聘物业服务企业之前，建设单位选聘物业服务企业所签订的合同。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物业服务合同的主要内容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包括物业基本情况、服务内容与质量、服务费用、物业的经营与管理、物业的承接验收、物业的使用与维护、专项维修资金、违约责任等条款。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物业服务合同的类型与内容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明确当事人双方的权利和义务，确保合同条款的合法性和有效性；明确物业服务的内容和标准，确保服务质量；明确物业服务费用的收取标准和支付方式，避免费用纠纷。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签订物业服务合同的注意事项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物业服务企业应按照合同约定提供服务，业主也应按照合同约定支付物业服务费用；双方应共同遵守合同约定，履行合同义务。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物业服务合同的履行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物业服务合同的签订与履行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https://d.book118.com/556025004003010054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2024-09-20T22:51:14.919</cp:lastPrinted>
  <dcterms:created xsi:type="dcterms:W3CDTF">2024-09-20T14:51:14Z</dcterms:created>
  <dcterms:modified xsi:type="dcterms:W3CDTF">2024-09-20T14:51:17Z</dcterms:modified>
</cp:coreProperties>
</file>