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EE17E-4C08-4631-AF37-593B05F32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B70DE-BD1E-4C05-8C2B-3BF030E0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07D08-76BA-4D63-8662-2AD91FB5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F43E0-715F-4CB8-B843-BDBD3258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1B5C2-77D9-4016-9998-EFB94F9F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874FC-766F-421D-92D6-FC4A06F8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A7F3F-8CDF-4D70-8898-7B33C92EA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95962-A71E-4415-B9BC-233DBA23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47FE4-09A1-4117-A33C-F6867673B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05B93-647B-44BB-BCC8-71DD91C8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F03D1-79DC-41A0-9792-4FBCF9595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50241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衰护理讨论记录PPT\n## 1.心衰概述及病因\n### 1.1心衰的定义与分类\n### 1.2心衰的发病机制\n### 1.3心衰的病因及危险因素\n## 2.心衰的临床表现与诊断\n### 2.1心衰的临床症状\n### 2.2心衰的体格检查\n### 2.3心衰的诊断标准与评估方法\n## 3.心衰的治疗与护理\n### 3.1心衰的药物治療\n### 3.2心衰的非药物治療\n### 3.3心衰的护理措施与生活质量改善\n## 4.心衰患者的心理护理与社会支持\n### 4.1心衰患者的心理特点与需求\n### 4.2心衰患者的心理护理策略\n### 4.3心衰患者的社会支持与康复\n## 5.心衰护理的典型案例分析\n### 5.1成功案例分享与经验总结\n### 5.2护理失误分析与改进措施\n### 5.3心衰护理的未来发展趋势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心衰护理讨论记录PPT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心衰概述及病因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心脏泵血功能减退，不能满足机体需求的临床症状群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主要表现为活动耐力下降、液体潴留、心脏扩张和心肌肥厚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心衰的分类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根据发病原因和心脏结构特点分为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收缩性心衰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舒张性心衰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根据病程进展和症状严重程度分为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急性心衰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慢性心衰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收缩性心衰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主要原因是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心肌收缩功能障碍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，如心肌梗死、心肌病等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心肌收缩力减弱，心脏泵血量减少，导致心衰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舒张性心衰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主要原因是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心肌舒张功能障碍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，如高血压、冠心病等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心肌舒张受限，心脏充盈不足，导致心衰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冠心病、心肌梗死、心肌病、高血压、心脏瓣膜病等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感染、心律失常、药物、妊娠、代谢紊乱等诱发因素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年龄、性别、遗传、吸烟、饮酒、肥胖、糖尿病等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缺乏运动、高血压、高血脂、高血糖、高盐饮食等不良生活习惯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心衰的临床表现与诊断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呼吸困难、乏力、水肿、咳嗽、心悸、失眠、食欲减退等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严重时可出现急性肺水肿、心源性休克等危急症状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肺部体征：湿罗音、哮鸣音等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心脏体征：心尖搏动减弱、心音低弱、心率增快或不规律等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贫血貌、皮肤黏膜苍白、甲状腺功能亢进等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心率增快、心律不齐、心音低弱等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心脏瓣膜听诊：杂音、心音减弱等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肺部听诊：湿罗音、哮鸣音等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腹部检查：肝大、下肢水肿等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根据病史、临床表现和辅助检查进行综合判断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主要依据心脏结构和功能的异常，以及活动耐力下降等症状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心脏彩超：评估心脏结构和功能，测量左室射血分数（LVEF）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N-末端脑钠肽（NT-proBNP）：反映心衰严重程度的生物标志物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6分钟步行试验：评估活动耐力和心功能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心衰的诊断标准与评估方法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心衰的治疗与护理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心衰的药物治療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利尿剂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减轻水肿、缓解呼吸困难、降低心脏负荷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注意电解质紊乱、肾功能损害等副作用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ACEI/ARB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抑制心肌重构、降低心脏负荷、改善预后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注意血压降低、肾功能损害等副作用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β受体拮抗剂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降低心率、减少心肌耗氧、改善心脏功能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注意心动过缓、低血压等副作用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正性肌力药物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提高心肌收缩力、缓解症状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注意心律失常、肾功能损害等副作用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https://d.book118.com/556025024150010045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心衰护理讨论记录PPT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2024-09-14T12:43:57.785</cp:lastPrinted>
  <dcterms:created xsi:type="dcterms:W3CDTF">2024-09-14T04:43:57Z</dcterms:created>
  <dcterms:modified xsi:type="dcterms:W3CDTF">2024-09-14T04:43:59Z</dcterms:modified>
</cp:coreProperties>
</file>