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E3C13-029F-4020-9497-A465F7461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36935-396F-4A7E-8542-A78C03344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20A8A-06F9-4D4D-B7A9-2A2132F82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A5505-6756-4F22-9A7A-C178EF02A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CBD7EF-0893-47E0-9E94-A3EBE360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DB733F-4B28-40EE-B704-43C55579A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E88D16-FBAA-4A40-9AAA-A2ECFFB62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385D3-0779-4E92-B7FC-DF67AF0B7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DA2D0-4520-41BF-8A9F-0BF6615AD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8379B-ED2F-4704-A8D6-09D792561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C710C-8080-407D-B07E-80647D43A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25125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大学生预防艾滋病科普课件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艾滋病基本知识与现状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校园内艾滋病防控策略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政策法规与伦理道德问题探讨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艾滋病基本知识与现状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86" r="30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艾滋病（AIDS）是一种由人类免疫缺陷病毒（HIV）引起的严重免疫缺陷病。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主要通过性接触、血液传播和母婴传播。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906" r="15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截至2023年，全球有超过3800万人感染HIV，其中约1200万人未接受治疗。每年新增感染人数约170万。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我国艾滋病疫情总体可控，但部分地区和人群感染率仍较高。截至2023年，我国报告存活HIV感染者约125万，其中约85%通过性接触传播。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全球及我国艾滋病现状分析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易感人群与高危行为识别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性活跃人群、静脉吸毒者、男男性行为者、HIV阳性母亲所生的婴儿等。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高危行为识别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无保护性行为、多个性伴侣、静脉注射毒品、不安全注射和输血等。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教育大学生理解安全性行为对预防艾滋病传播的意义，包括减少不必要的性伴侣、避免高风险性行为等。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强调安全性行为的重要性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提供关于性传播疾病、性健康和性行为的全面知识，以增加大学生对安全性行为的认识和理解。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推广性健康知识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教育大学生如何在性关系中保护自己和他人，包括了解性伴侣的健康状况、协商安全性行为等。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培养自我保护意识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安全性行为教育与推广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宣传毒品的危害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向大学生普及毒品对个人健康和社会的危害，特别强调注射毒品与艾滋病传播之间的密切关系。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提供拒绝毒品的技巧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教育大学生如何拒绝毒品的诱惑，包括坚定自己的立场、寻求帮助和支持等。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减少感染风险的行为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教育大学生避免与可能使用毒品的人发生性行为，以减少感染艾滋病的风险。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拒绝毒品，减少感染风险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208" r="19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推广其他防护措施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除了安全套，还可以教育大学生了解和使用其他防护措施，如口腔性交时使用牙科阻隔膜、减少性伴侣数量等。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宣传安全套的作用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向大学生普及安全套在预防性传播疾病中的有效性，包括减少病毒和细菌的传播等。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教育正确使用安全套的方法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提供关于如何正确使用安全套的详细指导，包括选择合适的尺寸、检查安全套是否破损、在性行为过程中全程使用等。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正确使用安全套等防护措施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校园内艾滋病防控策略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建立完善的疫情监测和报告制度，确保及时发现和处理艾滋病病例。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加强与卫生、疾控等部门的合作，共同推进校园艾滋病防控工作。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成立专门的艾滋病防控领导小组，负责制定和执行校园内的艾滋病防控策略。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建立完善的防控机制和组织架构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加强学生心理辅导工作，帮助学生正确面对艾滋病，消除恐慌和歧视。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将艾滋病防治知识纳入学生健康教育课程，提高学生对艾滋病的认识和了解。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开展形式多样的宣传教育活动，如讲座、展览、宣传片等，增强学生的防护意识。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加强学生健康教育和心理辅导工作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https://d.book118.com/556025125022010042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2024-09-09T09:26:08.184</cp:lastPrinted>
  <dcterms:created xsi:type="dcterms:W3CDTF">2024-09-09T01:26:08Z</dcterms:created>
  <dcterms:modified xsi:type="dcterms:W3CDTF">2024-09-09T01:26:10Z</dcterms:modified>
</cp:coreProperties>
</file>