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A0F7D-DDB3-4D8E-B131-A6CFC3025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F968E-BB23-4FB2-A147-BDAA1A4E4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1477-EC33-4D0D-869C-819AA1450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B58BF-763E-4430-96DB-0DC8B1D99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DA524-A663-4C13-96D2-5C122B511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CAF77-3B27-473F-913F-430A627DF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5EA9A-62C5-4835-81A5-AF77FF306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F3908-6F9C-4B1B-8F67-423C072EC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389D4-9C96-43CC-82E3-AC251EE76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263A1-E9B3-4744-8EF7-BC2C7F47B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EF282-1CD8-41F9-8C42-95ADA4DFF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300121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工业行业操作人员安全培训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安全意识与规章制度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个人防护装备使用与保养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安全操作规程与应急处理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消防安全知识与技能培训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职业健康与安全防护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安全意识与规章制度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强调安全意识的重要性，使员工始终牢记安全是生产的前提和基础。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培养员工预防安全事故的意识，注重从源头上消除安全隐患。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教育员工树立综合治理的观念，通过多方面的手段保障生产安全。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08" r="1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国家安全生产法律法规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介绍国家关于安全生产的法律法规，使员工了解并遵守相关规定。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行业安全生产标准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讲解行业内的安全生产标准，确保员工按照标准进行操作。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企业安全生产规章制度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阐述企业内部的安全生产规章制度，要求员工严格遵守。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详细讲解企业内部的安全操作规程，确保员工能够正确、安全地操作设备。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介绍企业内部的应急预案，使员工了解在紧急情况下如何采取正确的应对措施。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阐述企业内部的安全培训与考核制度，确保员工具备必要的安全知识和操作技能。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安全培训与考核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询问交流法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事故树分析法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通过直接观察工作场所、设备、操作过程等，发现潜在的危险源。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使用安全检查表，对设备、环境、操作等进行系统检查，识别危险源。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与操作人员、技术人员、管理人员等交流，了解他们对危险源的认识和看法。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通过分析事故发生的因果关系，找出可能导致事故发生的危险源。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风险评估流程与等级划分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确定评估对象、识别危险源、分析风险、评价风险、制定风险控制措施。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根据风险发生的可能性和后果的严重程度，将风险划分为不同等级，如低风险、中等风险和高风险等。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分析事故原因、事故过程、事故后果，总结教训，提出预防措施。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机械伤害事故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分析事故原因、事故过程、事故后果，总结教训，提出预防措施。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电气事故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分析事故原因、事故过程、事故后果，总结教训，提出预防措施。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化学品泄漏事故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分析事故原因、事故过程、事故后果，总结教训，提出预防措施。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火灾爆炸事故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个人防护装备使用与保养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安全帽、头盔等，用于保护头部免受坠物、碰撞等伤害。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8000" b="18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24" b="167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头部防护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防尘口罩、防毒面具等，用于防止吸入有害物质。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护目镜、面罩等，用于防止飞溅、粉尘等伤害眼睛。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个人防护装备种类及选用原则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耳塞、耳罩等，用于降低噪音对听力的损害。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听力防护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身体防护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手部防护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脚部防护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工作服、防护服等，用于保护身体免受化学、物理等因素的伤害。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手套等，用于保护手部免受割伤、磨损等伤害。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安全鞋、靴子等，用于保护脚部免受砸伤、刺穿等伤害。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个人防护装备种类及选用原则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正确佩戴和使用个人防护装备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选择合适的个人防护装备，确保其符合工作场所的危害类型和等级。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在佩戴个人防护装备前，检查其完好性、有效期等，确保其处于良好状态。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按照正确的佩戴方法使用个人防护装备，调整松紧度，确保其紧贴身体且舒适。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在使用过程中，注意个人防护装备的保养和更换，确保其有效性。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https://d.book118.com/556030012135010041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2024-09-08T12:50:28.416</cp:lastPrinted>
  <dcterms:created xsi:type="dcterms:W3CDTF">2024-09-08T04:50:28Z</dcterms:created>
  <dcterms:modified xsi:type="dcterms:W3CDTF">2024-09-08T04:50:30Z</dcterms:modified>
</cp:coreProperties>
</file>