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BF3CD-678E-4C9F-8F12-A66FC792F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C9B24-52A0-4BBD-80EE-660D86E4C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7E767-BE91-4D68-B9C6-46B814AC6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0E77EC-570D-4E4A-AD6B-AE91E4F9F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2E5EE9-04CF-49C5-8BAE-C966E0926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6BB034-2763-4BD4-92A8-02638494F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8B10F7-4AD4-4DD4-8118-04D769F01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95F766-21AE-4E1F-AC5F-CD659C66E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D7B801-D351-4CF5-A498-D6355CD9E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2A404A-9984-44F4-8652-B06FF1AC3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FD41D6-68AD-4FA2-86F5-343A9F8D5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030050112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通用定时器系统分解课件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通用定时器系统概述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通用定时器系统的工作原理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通用定时器的应用场景与实例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通用定时器的常见问题与解决方案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通用定时器的未来发展趋势与展望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通用定时器系统概述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定时器系统是一种用于产生时间间隔或时间序列的控制系统，它能够按照设定的时间参数进行计时，并触发相应的动作或事件。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定时器系统的定义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定时器系统在各种应用场景中发挥着重要作用，如生产自动化、交通控制、智能家居等。它可以用于控制设备的运行时间、实现定时报警、自动化检测等功能，提高生产效率和设备利用率。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定时器系统的作用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定时器系统的定义与作用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844" r="208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机械式定时器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机械式定时器利用机械原理进行计时，如发条式、离心式等。其优点是结构简单、成本低，但精度较低，容易受到机械磨损和外部环境的影响。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电子式定时器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电子式定时器利用电子元件和电路进行计时，如石英晶体振荡器、数字计数器等。其优点是计时精度高、稳定性好，但成本较高，且容易受到电源波动和电磁干扰的影响。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网络定时器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网络定时器通过网络进行计时和控制，可以实现远程控制和分布式定时。其优点是灵活性和可扩展性好，但需要稳定的网络连接和较高的技术要求。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定时器系统的分类与特点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早期机械式定时器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早期的定时器多为机械式，如钟表、定时器等，主要用于简单的计时和控制。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7935" b="7935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电子技术的发展与应用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随着电子技术的不断发展，电子式定时器逐渐取代机械式定时器，成为主流的计时方式。同时，随着微处理器和嵌入式系统的普及，定时器的功能和应用范围也不断扩展。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网络化与智能化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随着网络技术的不断发展，网络定时器成为新的发展趋势。同时，随着人工智能技术的不断发展，定时器的智能化程度也不断提高，可以实现更加复杂和智能的定时控制。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定时器系统的发展历程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通用定时器系统的工作原理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790" r="1479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用于接收外部信号或输入指令，如按钮、传感器等。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输入设备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核心部件，根据输入信号或指令进行计时和控制操作。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控制单元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根据控制单元的指令输出相应的动作或信号，如指示灯、继电器等。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输出设备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为整个定时器系统提供电能。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定时器系统的基本组成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当接收到输入信号或指令时，控制单元开始计时。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计时开始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控制单元内部电路开始计数，记录经过的时间。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时间累计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当计时达到预设时间时，控制单元触发输出设备执行相应的动作或信号。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时间到达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计时完成后，控制单元可以选择重置或继续计时。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计时重置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定时器系统的基本工作原理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通过电子元器件和逻辑门电路实现计时和控制功能。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通过微处理器或可编程逻辑控制器（PLC）等实现计时和控制功能。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结合硬件和软件实现更复杂的功能和更高的精度。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混合控制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定时器系统的控制方式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https://d.book118.com/556030050112010032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2024-08-31T12:33:20.978</cp:lastPrinted>
  <dcterms:created xsi:type="dcterms:W3CDTF">2024-08-31T04:33:20Z</dcterms:created>
  <dcterms:modified xsi:type="dcterms:W3CDTF">2024-08-31T04:33:22Z</dcterms:modified>
</cp:coreProperties>
</file>