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26EF3-87E5-4AF9-87AE-8206B051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24739-8D5F-49E5-8C4F-8CDF06CA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997A5-44A1-4D0A-A28A-2C36772C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8FF52-875B-4F50-8A42-2BADB729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0D6A0-D52B-4A44-B7DF-657320266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D061A-AA28-4DCA-94A8-ED8FD898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DF712-A837-41FD-BC08-2C840D663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2288D-1803-4567-87E1-16A943A5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4C753-77C2-41F3-B300-C04A4F9C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4713B-6985-4489-B12F-4D9DF23C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58D58-0EB6-4093-9DFF-D36A88B8F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31014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员工心理健康讲座意义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员工心理健康讲座的重要性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员工心理健康讲座的内容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员工心理健康讲座的效果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员工心理健康讲座的推广建议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员工心理健康问题普遍存在，包括抑郁、焦虑、压力等。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这些问题可能导致员工工作表现下降、缺勤率增加和员工离职率上升。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这些问题对员工的家庭和社会生活也会产生负面影响。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员工心理健康问题严重性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员工心理健康问题可能导致企业生产力下降，增加企业成本。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这些问题可能影响团队协作和员工关系，降低企业绩效。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这些问题可能对企业的形象和声誉造成负面影响。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员工心理健康问题对企业影响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这些问题可能影响员工的家庭和社会关系，导致家庭和社会关系紧张。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这些问题可能对员工的职业发展产生负面影响，阻碍职业晋升。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208" b="120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171" r="91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员工心理健康问题可能导致员工身心健康受损，影响生活质量。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员工心理健康问题对个人影响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员工心理健康讲座的重要性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42" r="21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员工心理健康意识是保障员工个人幸福感和企业稳定发展的基础。通过讲座，员工可以了解心理健康的重要性，认识到自身和他人的心理状态，学会关注和关心自己及同事的心理健康。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讲座可以帮助员工认识到心理健康与个人工作效率、家庭关系、社会适应等方面的密切关系，从而更加重视自己的心理健康，提高自我调节能力。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提高员工心理健康意识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员工在工作中和生活中可能会遇到各种心理问题，如压力、焦虑、抑郁等。讲座可以帮助员工了解这些心理问题的表现、成因和应对方法，提供专业的指导和支持。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通过讲座，员工可以学习到有效的心理调适技巧和方法，增强自我心理调节能力，更好地应对工作和生活中的压力和挑战。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帮助员工解决心理问题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员工心理健康是影响工作满意度和幸福感的重要因素。通过讲座，员工可以了解如何提高工作满意度和幸福感的方法和技巧，如积极心态、有效沟通、时间管理等。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讲座可以帮助员工更好地平衡工作与生活的关系，提高工作与生活的质量，增强员工的幸福感和满足感，从而更好地为企业创造价值。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提升员工工作满意度和幸福感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员工心理健康讲座的内容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https://d.book118.com/556031014124010051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2024-09-17T08:03:28.591</cp:lastPrinted>
  <dcterms:created xsi:type="dcterms:W3CDTF">2024-09-17T00:03:28Z</dcterms:created>
  <dcterms:modified xsi:type="dcterms:W3CDTF">2024-09-17T00:03:30Z</dcterms:modified>
</cp:coreProperties>
</file>