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E321E-C7C5-4FF2-8932-4AA358171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26767-DACF-4E48-8CDA-3657957FE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FEBAA-B08F-4172-AFD3-795AF1C3B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ED816-21DC-4340-BC4D-F80647EFC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7C3B57-6F21-4932-8DCD-9524FEC0C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5E938A-1196-4D3A-BFAE-4C87C6A5A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4459C6-FED9-46E3-A54F-C1D4BC631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67AFF-7410-4CB4-9A85-3A1CCEEF7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2B4BA-47B6-475C-9C46-128CDE6B8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19C5E-62EA-4424-80F6-4159994E1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DE66E-EF2A-435D-8957-6BE507FB9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34205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心理健康教育诚信教育教案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心理健康教育中的诚信教育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诚信教育的实践方法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诚信教育的挑战与应对策略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随着社会的发展，诚信问题越来越受到人们的关注。在日常生活中，我们经常听到关于不诚信行为的报道，这给社会带来了很大的负面影响。因此，加强诚信教育成为了当前社会的重要任务之一。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学校作为教育的主阵地，应该承担起诚信教育的责任。通过开展心理健康教育，帮助学生树立正确的价值观和道德观，增强学生的诚信意识和责任感。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110" b="161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让学生了解诚信的概念、意义和价值，知道诚信在日常生活中的重要性。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培养学生的诚信意识和责任感，提高学生在实际生活中践行诚信的能力。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情感态度价值观目标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引导学生树立正确的价值观和道德观，增强学生的自我约束力和自我管理能力。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诚信的定义与重要性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2" r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诚信是个人品质的核心，它涉及到言行一致、遵守承诺和真实表达等方面。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诚信是一个人内在品质的表现，它涉及到一个人的言行是否一致，是否遵守承诺，以及是否能够真实地表达自己的想法和情感。在人际交往中，诚信是建立信任和良好关系的基础。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诚信对于个人和社会都具有重要意义，它是人们相互信任、良好人际关系和社会秩序的基石。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个人层面上，诚信是塑造良好形象和建立人际信任的重要因素。一个诚实守信的人更容易赢得他人的信任和尊重，从而建立稳定的人际关系。在社会层面上，诚信是维护社会秩序和促进社会和谐的重要基石。在一个诚信缺失的社会中，人们会普遍缺乏信任感，导致社会关系紧张，甚至引发社会矛盾和冲突。因此，诚信对于个人和社会的发展都具有不可替代的重要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心理健康教育中的诚信教育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42" r="18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诚信是个体心理健康的重要组成部分，它有助于个体建立良好的人际关系，增强自我价值感和自尊心。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诚信是心理健康的重要基石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在面对生活中的挑战和压力时，诚信的人更能够积极应对，减少焦虑、抑郁等负面情绪的产生。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诚信有助于减少心理压力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诚信的人通常表现出更高的自尊、更强的自我控制力和更积极的人际交往态度，这些特质都有助于提高心理健康水平。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诚信有助于培养积极的人格特质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诚信与心理健康的关系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68" r="176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教师和家长应该成为孩子学习的榜样，通过自己的言行示范诚信的重要性。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树立榜样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通过模拟生活中的情境，让学生在实际操作中体验诚信的重要性，学会在面对诱惑和压力时坚守诚信。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情境教学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组织学生进行关于诚信的讨论和反思，引导他们深入思考诚信对个人和社会的重要性，激发他们的内在动机。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讨论与反思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鼓励学生参与诚信实践活动，如志愿者服务、社区服务等，让他们在实践中体验诚信的价值和意义。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强化实践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如何在心理健康教育中融入诚信教育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https://d.book118.com/556034205002010100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2024-09-23T17:58:57.121</cp:lastPrinted>
  <dcterms:created xsi:type="dcterms:W3CDTF">2024-09-23T09:58:57Z</dcterms:created>
  <dcterms:modified xsi:type="dcterms:W3CDTF">2024-09-23T09:58:59Z</dcterms:modified>
</cp:coreProperties>
</file>