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545F16-B09E-43D7-9245-A4BA41B02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C1F578-94A5-491C-912C-0BDD96EAF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A10560-6DAE-466A-A4F6-19BC13789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DE20FB-7B61-4D47-A19B-745B6CC17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DBF253-26C3-4A95-AB20-EF69D9FCE4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EF39CC-FAAE-441B-9151-81F9E9E263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76EC5E-91D9-4FED-A9FC-CD115DD886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2C46C8-1373-457A-BED7-B82F5B69AE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0BFC85-7DBE-4350-B382-7C61C5CDE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A55F4-4B04-4DBB-9311-A8FEC685FA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A898F5-FBB2-42AC-9F85-9A8BA67D1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044015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绿色能源：环境影响评价与能源发展</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绿色能源概述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环境影响评价理论与方法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绿色能源项目环境影响评价实践</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能源发展与环境保护关系探讨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政策建议与未来展望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随着全球人口增长和经济发展，能源需求持续上升，传统化石能源的开采和使用对环境造成严重影响。</a:t>
            </a:r>
          </a:p>
        </p:txBody>
      </p:sp>
      <p:pic>
        <p:nvPicPr>
          <p:cNvPr id="6" name="Picture 6"/>
          <p:cNvPicPr>
            <a:picLocks noChangeAspect="1"/>
          </p:cNvPicPr>
          <p:nvPr/>
        </p:nvPicPr>
        <p:blipFill>
          <a:blip r:embed="rId2"/>
          <a:srcRect l="208" r="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能源需求增长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大量燃烧化石燃料导致温室气体排放增加，加剧全球气候变化，威胁人类生存和发展。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气候变化挑战</a:t>
            </a:r>
          </a:p>
        </p:txBody>
      </p:sp>
      <p:pic>
        <p:nvPicPr>
          <p:cNvPr id="10" name="Picture 10"/>
          <p:cNvPicPr>
            <a:picLocks noChangeAspect="1"/>
          </p:cNvPicPr>
          <p:nvPr/>
        </p:nvPicPr>
        <p:blipFill>
          <a:blip r:embed="rId3"/>
          <a:srcRect l="25708" r="25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2" r="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国际社会普遍认识到转向绿色、可再生能源的重要性，以实现经济、社会和环境的可持续发展。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可持续发展目标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本报告旨在分析绿色能源的环境影响，评估其对可持续发展的贡献，并提出推动绿色能源发展的政策建议。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报告将涵盖绿色能源的定义、分类、技术应用、环境影响评价以及政策分析等方面，重点关注绿色能源在减缓气候变化、改善环境质量和促进经济发展等方面的作用。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绿色能源概述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4147" r="2414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绿色能源是指那些在生产和使用过程中对环境影响较小、能够持续利用的能源。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绿色能源主要包括太阳能、风能、水能、生物质能、地热能等。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近年来，随着环保意识的提高和技术的进步，绿色能源产业得到了快速发展，产业规模不断扩大。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产业规模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技术进步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625" r="9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政策支持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3" r="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绿色能源技术不断创新，效率不断提高，成本不断降低，使得绿色能源在经济上越来越具有竞争力。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各国政府纷纷出台政策，鼓励和支持绿色能源的发展，为绿色能源的发展提供了良好的政策环境。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未来绿色能源的发展将更加多元化，各种绿色能源技术将相互补充，形成多元化的能源供应体系。</a:t>
            </a:r>
          </a:p>
        </p:txBody>
      </p:sp>
      <p:pic>
        <p:nvPicPr>
          <p:cNvPr id="4" name="Picture 4"/>
          <p:cNvPicPr>
            <a:picLocks noChangeAspect="1"/>
          </p:cNvPicPr>
          <p:nvPr/>
        </p:nvPicPr>
        <p:blipFill>
          <a:blip r:embed="rId2"/>
          <a:srcRect l="8154" r="815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4000" r="24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多元化发展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随着人工智能、大数据等技术的发展，绿色能源的运营和管理将更加智能化，提高能源利用效率。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智能化发展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绿色能源的发展将越来越全球化，国际合作将更加紧密，共同推动全球绿色能源的发展。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全球化发展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绿色能源未来趋势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环境影响评价理论与方法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环境影响评价（EIA）</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在某一项目或政策实施前，对其可能给环境带来的影响进行预测和评估，并提出相应的预防和减缓措施。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在满足当前世代需求的同时，不损害子孙后代满足其需求的能力。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环境影响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指人类活动（经济活动、政治活动和社会活动）对环境的作用和导致的环境变化以及由此引起的对人类社会和经济的效应。</a:t>
            </a:r>
          </a:p>
        </p:txBody>
      </p:sp>
      <p:pic>
        <p:nvPicPr>
          <p:cNvPr id="10" name="Picture 10"/>
          <p:cNvPicPr>
            <a:picLocks noChangeAspect="1"/>
          </p:cNvPicPr>
          <p:nvPr/>
        </p:nvPicPr>
        <p:blipFill>
          <a:blip r:embed="rId2"/>
          <a:srcRect l="14111" r="14111"/>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环境影响评价基本概念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评价方法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包括定性和定量评价，如矩阵法、网络法、叠图法、指数法、费用效益分析法等。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评价流程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包括筛选、范围界定、影响预测、影响评价和结果呈现五个步骤。</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数据来源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包括现场调查、遥感监测、公众参与、专家咨询等。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环境影响评价方法与流程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49" r="4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风电项目</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太阳能项目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水电项目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生物质能项目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环境影响评价在绿色能源项目中的应用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评价风电场建设对生态环境、景观和居民生活的影响，提出相应的预防和减缓措施。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分析水电站建设对河流生态系统、水资源分配和地质环境的影响，提出生态保护和恢复措施。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评估太阳能板生产、安装和使用过程中对环境的影响，包括能源消耗、水资源利用和废弃物处理等。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评估生物质能开发对森林、农业和生态环境的影响，以及生物质能利用过程中的污染排放问题。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绿色能源项目环境影响评价实践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https://d.book118.com/556044015011010050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2024-09-15T03:44:53.269</cp:lastPrinted>
  <dcterms:created xsi:type="dcterms:W3CDTF">2024-09-14T19:44:53Z</dcterms:created>
  <dcterms:modified xsi:type="dcterms:W3CDTF">2024-09-14T19:44:55Z</dcterms:modified>
</cp:coreProperties>
</file>