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EAFB7-54D5-4FB7-9F41-E05CF2D4B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7B863-A367-45AC-98A4-70807C8E7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E9FF6-D70A-4613-90D5-0327CAC6C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0604A-2754-473D-985D-5E95BB355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1348E-E616-4D3F-A47C-BDFEA76C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5B785-0478-4B18-A94E-1A054FE86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99D54-856B-45D5-B4D9-128DC88F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231AD-ED65-459B-9FC5-7DED325AB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DF653-1ACB-48B3-AB7A-8AE3D8528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419B3-C4D8-45FC-BBD0-698CA7954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F120C-FD7D-45A3-AD1B-E8CAEF672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4412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生产成本控制计划进度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生产成本控制目标设定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生产成本控制计划制定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生产成本控制计划实施进度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生产成本控制效果评估与改进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通过实施生产成本控制计划，降低产品成本，提高公司盈利能力。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42" r="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降低成本有助于公司在市场上获得价格优势，提升竞争力。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通过持续控制成本，公司可以更好地应对市场变化和经济波动，实现可持续发展。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分析在实施生产成本控制计划过程中遇到的问题和挑战，提出相应的改进措施和建议。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计划实施情况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汇报生产成本控制计划的实施情况，包括计划的具体内容、实施步骤和时间表等。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成本降低成果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展示通过实施生产成本控制计划所取得的成本降低成果，包括成本降低的具体数额和百分比等。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63" b="114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生产成本构成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直接材料成本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包括原材料、辅助材料、燃料动力等直接用于产品生产的费用。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直接人工成本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直接从事产品生产的工人工资及福利费用。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制造费用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生产车间为组织和管理生产所发生的各项费用，包括车间管理人员工资、折旧费、修理费、机物料消耗、办公费、水电费等。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成本控制意识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企业普遍重视成本控制，但实际操作中往往存在偏差。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企业采用多种成本控制方法，如标准成本法、作业成本法等，但实际应用中效果不佳。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成本控制效果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企业在一定程度上实现了成本控制目标，但仍有较大提升空间。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成本控制不全面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企业往往只关注生产过程中的成本控制，忽视了研发、销售等环节的成本控制。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企业缺乏有效的成本控制激励机制，员工缺乏参与成本控制的积极性。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成本控制方法落后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传统的成本控制方法已无法满足现代企业的需求，需要引入先进的成本控制理念和方法。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企业内部各部门之间信息沟通不畅，导致成本控制难以形成合力。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设定目标时要考虑企业实际情况，确保目标具有可实现性。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目标应涵盖生产过程中的各个方面，包括原材料、人工、制造费用等。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目标应具有一定的可调整性，以适应市场变化和企业发展。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通过对历史生产数据进行统计分析，找出成本波动规律和趋势，以此为基础设定目标。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借鉴行业内外优秀企业的生产成本控制经验，设定具有挑战性的目标。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标杆对比法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根据企业预算和市场需求，设定相应的生产成本控制目标。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预算控制法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设定具体的成本降低百分比或金额，作为生产成本控制的核心目标。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成本降低目标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提高原材料、能源、设备等资源的利用效率，减少浪费。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通过改进生产工艺和质量控制手段，提高产品质量，降低售后维修和退换成本。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产品质量提升目标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https://d.book118.com/556044124021010042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2024-09-09T08:53:56.598</cp:lastPrinted>
  <dcterms:created xsi:type="dcterms:W3CDTF">2024-09-09T00:53:56Z</dcterms:created>
  <dcterms:modified xsi:type="dcterms:W3CDTF">2024-09-09T00:53:58Z</dcterms:modified>
</cp:coreProperties>
</file>