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8954F-4D49-4FE9-84BE-F80FC2EE3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7FDE6-53F4-4D33-BFE8-0401098D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AC147-829F-4477-AB0E-74EBD226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6846D-71CB-4D06-B0FF-6D0ADAA04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CB092-3778-4C3A-90AC-2BE01E189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7208C-BCD5-4E22-B3CF-6D4369D38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D5BAB-6AB4-4AA0-8737-3CFE56D6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314CC-F96E-474F-A6A4-4627C890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39860-F4DD-47B3-97F1-C12C78E1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BE8EA-1CD6-4B32-B472-AD939F37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42D4F-1C67-4413-941A-FBF66638B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4421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市政工程施工中的工艺成本控制策略分析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市政工程施工工艺成本控制概述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市政工程施工中的工艺成本控制策略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市政工程施工中工艺成本控制的实施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市政工程施工中工艺成本控制的优化建议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44" b="14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随着城市化进程的加速，市政工程建设需求不断增加，对工艺成本控制的要求也日益提高。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工艺成本控制是市政工程施工中的重要环节，直接关系到工程项目的经济效益和社会效益。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基础设施建设的核心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市政工程是城市基础设施建设的核心，对城市的发展和居民的生活质量有着重要影响。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社会经济发展的支撑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市政工程建设是社会经济发展的重要支撑，能够推动城市经济的持续发展。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31" r="2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市政工程施工工艺成本控制概述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工艺成本控制是指在市政工程施工过程中，通过采取一系列的管理和技术措施，对施工工艺的各个环节进行科学合理的规划和调整，以达到降低成本、提高效益的目的。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成本控制是市政工程施工管理中的重要组成部分，对于提高施工企业的经济效益和市场竞争力具有重要意义。通过有效的工艺成本控制，可以降低工程成本、优化资源配置、提高工程质量，从而增强企业的综合实力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工艺成本控制的意义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工艺成本控制的定义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工艺成本控制可以促进施工管理的科学化和规范化，提高施工效率和管理水平，缩短工期，降低工程成本。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通过工艺成本控制，可以有效地降低市政工程施工过程中的成本，提高企业的经济效益和市场竞争力。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在工艺成本控制过程中，需要注重提高工程质量，确保工程符合设计要求和相关标准，避免因质量问题导致的返工和维修，从而降低成本。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通过工艺成本控制，可以优化资源配置，合理分配人力、物力和财力等资源，提高资源利用效率，降低浪费和损耗。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工艺成本控制的目标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工艺成本控制的原则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工艺成本控制应注重经济效益，在保证工程质量的前提下，合理控制成本，提高企业的经济效益。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工艺成本控制应注重系统性，对施工工艺的各个环节进行全面分析和控制，避免出现遗漏和盲区。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市政工程施工是一个动态的过程，工艺成本控制应注重动态性，根据施工实际情况及时调整和控制，确保成本控制的有效性。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工艺成本控制应采用科学的方法和技术手段，对施工工艺的各个环节进行定量分析和评估，避免主观臆断和经验主义。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市政工程施工中的工艺成本控制策略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施工前的工艺成本控制策略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制定合理的施工方案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根据工程特点和实际情况，制定科学、合理的施工方案，确保施工工艺的可行性和经济性。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强化工艺技术交底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在施工前进行工艺技术交底，确保施工人员了解施工工艺要求和成本控制目标。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严格控制材料采购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根据施工需要，合理选择材料，并加强材料采购过程中的成本控制。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通过优化施工工艺流程，降低施工成本，提高施工效率。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优化施工工艺流程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加强施工现场管理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严格控制施工质量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合理安排施工进度，优化资源配置，降低施工现场的浪费现象。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确保施工质量符合设计要求，避免因质量问题导致的返工和维修成本增加。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施工中的工艺成本控制策略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https://d.book118.com/556044212015010100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2024-09-23T22:50:11.753</cp:lastPrinted>
  <dcterms:created xsi:type="dcterms:W3CDTF">2024-09-23T14:50:11Z</dcterms:created>
  <dcterms:modified xsi:type="dcterms:W3CDTF">2024-09-23T14:50:13Z</dcterms:modified>
</cp:coreProperties>
</file>