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471D2-0E05-4889-8B08-016570E2B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4D3AE-402E-4D9A-ADE6-065526293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5E0E9-4C09-4F74-AF0D-F8BCF8910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ED961-1998-4B60-8807-26A47CB60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54024-BE55-4A1D-8CD1-98A214F8F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E2FA1-BF10-4C44-8CB6-6F1BB3541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F09BBD-34FD-4DFE-AE46-EB75F7AC9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0F2AE-6C35-4B88-9490-55630E7F2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81F36-9FC2-4BC6-9BD1-F22DB1C5B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34691-20A2-4AFD-8850-272AAEA21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D8B4C-3E87-4252-9705-037D5E17C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5022012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劳动节主题班会演主持词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开场白与节日介绍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劳动者风采展示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歌颂劳动与劳动者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互动环节：体验劳动乐趣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班会总结与寄语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结束语与祝福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开场白与节日介绍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1875" r="2187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亲爱的同学们，大家好！今天我们聚集在这里，共同庆祝全世界劳动者们共同的节日——五一国际劳动节。在这个特殊的日子里，让我们向所有的劳动者致以最崇高的敬意！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热情洋溢的开场白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五一国际劳动节起源于1886年美国芝加哥的工人大罢工，为了纪念这次伟大的工人运动，第二国际宣布将每年的五月一日定为国际劳动节。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劳动节不仅是对劳动者辛勤付出的肯定，更是对工人阶级争取权益、推动社会进步的历史的纪念。它体现了劳动的价值和尊严，弘扬了劳动精神。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劳动节起源与意义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劳动节的意义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劳动节的起源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8" r="165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在中国，劳动节是全国性的法定节日，人们会放假休息，举办各种庆祝活动，如文艺演出、运动会等，以表达对劳动者的敬意。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国内庆祝方式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不同国家有不同的庆祝方式。例如，美国会在劳动节举行盛大的游行和焰火表演；俄罗斯则会举办音乐会、艺术展览等活动；而在一些欧洲国家，人们会选择外出旅游或进行户外烧烤等休闲活动来庆祝劳动节。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国外庆祝方式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国内外庆祝方式对比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劳动者风采展示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事迹一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张师傅的工匠精神。张师傅是我们学校的一名优秀清洁工，他十年如一日地坚守岗位，无论严寒酷暑，始终保持着对工作的热爱和敬业。他的工匠精神深深地感染了我们。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事迹二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李老师的辛勤耕耘。李老师是我们班的语文老师，她教学严谨，备课认真，总是为学生着想。她的辛勤耕耘为我们树立了良好的榜样。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事迹三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王同学的劳动奉献精神。王同学是我们班的劳动委员，他热心为同学们服务，无论是班级卫生还是学校劳动，他总是带头干，从不计较个人得失。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优秀劳动者事迹分享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240" b="292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班级同学劳动瞬间回顾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瞬间一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春季大扫除。在春季大扫除中，同学们齐心协力，共同打扫教室和校园，展现了良好的团队合作精神和劳动态度。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瞬间二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植树节活动。在植树节活动中，同学们积极参与，挖坑、浇水、培土，为校园增添了一片新绿。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瞬间三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日常值日生工作。每天的值日生都认真负责地完成自己的任务，擦黑板、扫地、整理桌椅，为班级创造了一个干净整洁的学习环境。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爱岗敬业。劳动者应该热爱自己的岗位，尽职尽责地完成每一项工作，不断提高自己的职业素养和技能水平。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团结协作。劳动者应该具备团队合作精神，与同事之间相互支持、协作配合，共同完成工作任务。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463" r="1346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542" r="8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勤劳勇敢。劳动者应该具备勤劳的品质和勇敢的精神，不怕困难、不怕挫折，勇往直前地追求自己的梦想和目标。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劳动者精神内涵探讨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歌颂劳动与劳动者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朗诵者：XXX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诗歌二：《劳动者之歌》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诗歌内容：歌颂劳动者的伟大与奉献，表达对劳动者的敬意和感激之情。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诗歌一：《劳动赞歌》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诗歌内容：描述劳动的艰辛与美丽，赞美劳动人民的勤劳与智慧。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朗诵者：XXX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诗歌朗诵：赞美劳动之美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歌曲一：《劳动最光荣》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演唱者：XXX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歌曲内容：以欢快的旋律和激昂的歌词，歌颂劳动的伟大和光荣。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歌曲二：《我是一个劳动者》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演唱者：XXX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歌曲内容：表达劳动者对劳动的热爱和自豪，展现劳动者的精神风貌。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歌曲演唱：歌颂劳动者伟大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https://d.book118.com/556050220121010044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2024-09-12T21:51:55.704</cp:lastPrinted>
  <dcterms:created xsi:type="dcterms:W3CDTF">2024-09-12T13:51:55Z</dcterms:created>
  <dcterms:modified xsi:type="dcterms:W3CDTF">2024-09-12T13:51:57Z</dcterms:modified>
</cp:coreProperties>
</file>