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EC975-E96B-4342-913B-7F4F51EA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4DCC2-5D88-424A-AF21-8500E124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85929-4D19-4994-AAF3-B5518D6B4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76BF8-C870-4DCC-B8DF-0C5E2380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1CC11-D8A9-455C-BD75-7B6C5806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760CD-F389-40D1-8FB1-6D1A3680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AD33E-E5CC-43CC-BD9A-17F2628B2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B380F-4522-4F17-8838-1269D1C06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9261B-4D5F-4D6F-B33E-AF41A7FF6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F4B22-CA20-4388-B0C1-57B139B6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E6C78-AFC7-4B64-84D9-88505FA3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51102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单片机上机试验讲解课件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单片机软件编程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单片机上机实验操作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单片机上机实验常见问题与解决方案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总结词：核心组件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详细描述：单片机是一种集成电路芯片，包含了计算机的基本电路，如中央处理器、存储器、输入/输出接口等。它具有体积小、功耗低、可靠性高等特点，广泛应用于各种嵌入式系统中。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总结词：应用广泛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详细描述：单片机被广泛应用于智能家居、工业控制、医疗器械、汽车电子等领域。通过编程，单片机可以实现各种控制功能，如温度控制、电机控制、传感器数据采集等。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总结词：技术演进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单片机的发展历程可以追溯到20世纪70年代，随着技术的不断进步，单片机的性能和功能也在不断提升。目前，单片机已经进入了32位时代，其运算速度和数据处理能力得到了极大的提升。未来，单片机的发展将更加注重智能化、网络化、低功耗等方面的提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中央处理器（CPU）是单片机的核心部分，负责执行指令和控制单片机的工作流程。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CPU由运算器和控制器组成，运算器负责算术和逻辑运算，控制器负责指令的读取和执行控制。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CPU的性能指标包括时钟频率、指令集、并行处理能力等，这些因素决定了单片机处理数据和执行任务的速度。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存储器是存储程序和数据的部件，分为只读存储器（ROM）、随机存取存储器（RAM）和Flash存储器等。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ROM用于存储固化的程序和数据，RAM用于存储运行时的数据和变量，Flash存储器用于存储可擦写的程序和数据。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存储器的容量决定了单片机能够存储的程序和数据的大小，是衡量单片机性能的重要指标之一。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输入/输出端口的配置方式包括独立输入/输出、双向输入/输出和三态输入/输出等。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当单片机的输入/输出端口数量不足时，可以通过扩展芯片进行扩展。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输入/输出端口是单片机与外部设备进行数据传输的接口，分为并行输入/输出端口和串行输入/输出端口。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输入/输出端口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https://d.book118.com/556051102110010031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2024-08-29T22:00:33.074</cp:lastPrinted>
  <dcterms:created xsi:type="dcterms:W3CDTF">2024-08-29T14:00:33Z</dcterms:created>
  <dcterms:modified xsi:type="dcterms:W3CDTF">2024-08-29T14:00:35Z</dcterms:modified>
</cp:coreProperties>
</file>