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44757-6A60-4EE9-93A8-AC1D38E78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CB9D0-8C09-403A-A05A-0B78C2289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56757-573D-4691-BA51-3D85F342A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EDCCD-5D0F-4DD0-9CF1-9B2E104F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BC7EAB-5341-42F1-9C8D-D5FDC474A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ABEF1-C8D1-41C2-86B2-03B89D05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9D19A-8E09-4151-8158-C1B334E9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FD667-80A6-45C9-A1C9-4B79F710B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92E16-565F-429D-85F3-FBA0E61A0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34008-A204-479B-AFE9-CB91C6701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AA89D-3D27-4433-86F1-D8FAA4D77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51154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化学品管理的综合案例分析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通过综合案例分析，探讨化学品管理的最佳实践，提高化学品管理水平，保障人员安全与环境健康。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随着化学工业的快速发展，化学品在生产、储存、运输和使用等环节中存在的安全风险日益凸显，因此加强化学品管理显得尤为重要。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选取具有代表性的化学品管理案例进行分析，包括但不限于企业、工业园区、实验室等。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针对化学品管理的全过程，包括制度建设、人员管理、设备设施、应急处置等方面进行深入剖析。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通过案例分析，总结归纳出化学品管理的成功经验和存在问题，为相关单位提供借鉴与参考。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化学品管理概述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化学品是指各种元素、化合物、混合物以及它们的制品，包括天然的或者人造的。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根据化学品的物理、化学性质，毒性和环境危害等特性，将化学品分为爆炸品、压缩气体和液化气体、易燃液体、易燃固体、自燃物品和遇湿易燃物品、氧化剂和有机过氧化物、有毒品和腐蚀品等类别。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531" r="21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2" b="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化学品管理能够有效地控制化学品的生产、使用、储存和处置等环节，防止其对人类健康和环境造成危害。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保障人类健康和环境安全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通过科学的化学品管理，可以推动化工行业向更加环保、高效、可持续的方向发展，促进经济社会的可持续发展。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加强化学品管理是履行《关于化学品国际贸易资料交流的伦敦准则》、《化学品分类及标记全球协调制度》等国际公约和法规的必然要求。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履行国际公约和法规要求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我国已建立了较为完善的化学品管理法规体系，包括《危险化学品安全管理条例》、《化学品环境管理办法》等。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制定了一系列化学品管理相关标准，如《危险货物分类和品名编号》、《化学品安全技术说明书内容和项目顺序》等，为化学品管理提供了技术支撑和依据。此外，还积极参与国际标准化组织的活动，推动国内外标准的协调统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化学品管理案例分析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教训与改进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案例一：某化工厂化学品泄漏事故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547" b="1154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132" r="1713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化工厂在生产过程中发生设备故障，导致有毒化学品泄漏，部分员工出现中毒症状。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启动应急预案，组织人员撤离，封锁现场，调派专业队伍进行处置和救援。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设备老化、维护不到位、员工操作不当等。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加强设备巡检和维护，提高员工安全意识和操作技能，完善应急预案和救援体系。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教训与改进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案例二：某仓库危险化学品火灾事故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仓库内存放的危险化学品发生火灾，火势迅速蔓延，造成重大财产损失和人员伤亡。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仓库管理不善、消防设施缺失、员工违规操作等。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报警并启动应急预案，组织人员疏散和灭火，调派消防队伍进行救援。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加强仓库管理和消防设施维护，提高员工消防安全意识和操作技能，加强应急演练和培训。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企业在存放化学品时未按照种类和性质进行分类存放，导致不同化学品发生反应，引发爆炸事故。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教训与改进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启动应急预案，组织人员撤离，封锁现场，调派专业队伍进行处置和救援。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化学品管理不规范、员工安全意识淡薄等。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建立严格的化学品管理制度和操作规程，加强员工安全教育和培训，完善化学品分类存放和标识体系。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案例三：某企业化学品混放导致的事故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https://d.book118.com/556051154222010051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2024-09-17T20:54:21.623</cp:lastPrinted>
  <dcterms:created xsi:type="dcterms:W3CDTF">2024-09-17T12:54:21Z</dcterms:created>
  <dcterms:modified xsi:type="dcterms:W3CDTF">2024-09-17T12:54:23Z</dcterms:modified>
</cp:coreProperties>
</file>