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51FC20-DB09-4FEB-ACED-12B05CD0FB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68CDA1-A9C1-4C8B-B7C3-DD0E05F71D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03E0D9-1EC1-45F9-9DD0-F8B0BEA74F9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A8A3FB-291D-4F51-83BC-D34B3DC2E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E29DF9-D822-4585-879D-B7D98981C5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219658-60F3-4474-92F4-E7C577D84C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DC4C3A-14C8-4D5F-96BC-14FA99CE13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756473-F05B-4C12-8E97-86E7E0410B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16A548-8E36-4C30-B505-29B19CF84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8C7E5C-BA98-4BF5-B5C2-9D2F82D984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0278A-9B70-4427-8A62-AF8B687A4A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56053021140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耳鼻喉护理教学查房课件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耳鼻喉护理基础知识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耳鼻喉护理操作技能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耳鼻喉疾病患者的护理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耳鼻喉护理教学查房实践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耳鼻喉护理的未来发展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耳鼻喉护理基础知识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包括外耳、中耳和内耳，分别负责收集声音、传递声音和感受声音。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耳的结构与功能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鼻的结构与功能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喉的结构与功能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鼻腔主要负责呼吸、过滤空气中的细菌和病毒，以及调节吸入空气的温度和湿度。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喉部是发声和呼吸的器官，通过声带的振动产生声音，并通过声门控制呼吸的进出。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耳鼻喉结构与功能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中耳炎、外耳道炎、耳聋等。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894" r="15894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0679" r="20679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耳部常见疾病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鼻炎、鼻窦炎、鼻息肉等。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鼻部常见疾病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喉炎、声带小结、声带息肉等。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喉部常见疾病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常见耳鼻喉疾病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96" b="269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耳鼻喉护理的重要性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提高生活质量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保持耳鼻喉健康可以改善听力、嗅觉和呼吸功能，从而提高生活质量。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预防并发症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及时发现和治疗耳鼻喉疾病可以预防并发症的发生，如听力丧失、呼吸困难等。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促进康复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正确的耳鼻喉护理可以帮助患者更快地康复，减少疾病对生活和工作的影响。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耳鼻喉护理操作技能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使用温和的清洁剂清洗外耳道，保持耳部干燥。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625" r="11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耳部清洁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观察耳道有无红肿、分泌物等异常情况，定期进行听力检查。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耳部检查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208" r="16208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对于有中耳炎、外耳道炎等疾病的患儿，需进行特殊护理和药物治疗。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特殊护理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耳部护理操作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鼻腔检查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观察鼻腔有无红肿、分泌物等异常情况，定期进行鼻镜检查。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鼻腔清洁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定期清洁鼻腔，保持鼻腔通畅。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对于有鼻炎、鼻窦炎等疾病的患儿，需进行特殊护理和药物治疗。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708" r="16708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鼻腔护理操作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保持口腔卫生，定期刷牙、漱口。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口腔清洁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观察咽喉有无红肿、分泌物等异常情况，定期进行咽喉镜检查。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咽喉检查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对于有扁桃体炎、喉炎等疾病的患儿，需进行特殊护理和药物治疗。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特殊护理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咽喉护理操作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鼻镜检查配合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协助医生进行鼻镜检查，确保检查过程顺利。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咽喉镜检查配合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协助医生进行咽喉镜检查，确保检查过程顺利。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听力检查配合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协助医生进行听力测试，确保测试结果准确。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耳鼻喉特殊检查的护理配合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耳鼻喉疾病患者的护理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https://d.book118.com/556053021140010034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68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2024-09-03T22:15:18.929</cp:lastPrinted>
  <dcterms:created xsi:type="dcterms:W3CDTF">2024-09-03T14:15:18Z</dcterms:created>
  <dcterms:modified xsi:type="dcterms:W3CDTF">2024-09-03T14:15:20Z</dcterms:modified>
</cp:coreProperties>
</file>