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5441315-A39B-4E6A-8C92-E1C9452E45F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BBBA974-8882-4CE9-B060-3BEDAFCC8ED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D5D9F2B-8730-452C-A264-EE4E608962D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63AB855-5592-4578-A81C-A31B34A3BE6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5DF163DF-A47F-4D3E-B698-32B08373DE1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6D2902F7-AE94-41DC-8BFA-F9927D90EEE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CED30015-81D9-4E0E-8D05-221A50A7B69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A5F4C7E-6189-4EF5-8657-B5E1D61ED24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66CFC31-E0AC-4914-945A-3AFFBF56A2F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2A8F651-53B0-4D5C-948D-AE93CCEAA80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F54C98E-1769-437E-BD0B-C240068926F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7.jpeg" /><Relationship Id="rId4" Type="http://schemas.openxmlformats.org/officeDocument/2006/relationships/image" Target="../media/image8.jpeg" /><Relationship Id="rId5" Type="http://schemas.openxmlformats.org/officeDocument/2006/relationships/image" Target="../media/image9.jpeg" /><Relationship Id="rId6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12.jpeg" /><Relationship Id="rId5" Type="http://schemas.openxmlformats.org/officeDocument/2006/relationships/image" Target="../media/image3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55610213513401010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955091" y="1771650"/>
            <a:ext cx="8281818" cy="1950224"/>
          </a:xfrm>
          <a:prstGeom prst="rect">
            <a:avLst/>
          </a:prstGeom>
        </p:spPr>
        <p:txBody>
          <a:bodyPr wrap="square" lIns="91440" tIns="45720" rIns="91440" bIns="4572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495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青春健康活动计划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6000750" y="4095750"/>
            <a:ext cx="4101027" cy="524871"/>
          </a:xfrm>
          <a:prstGeom prst="rect">
            <a:avLst/>
          </a:prstGeom>
        </p:spPr>
        <p:txBody>
          <a:bodyPr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025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汇报时间：2024-01-03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714375" y="4095750"/>
            <a:ext cx="4956128" cy="524871"/>
          </a:xfrm>
          <a:prstGeom prst="rect">
            <a:avLst/>
          </a:prstGeom>
        </p:spPr>
        <p:txBody>
          <a:bodyPr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025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汇报人：&lt;XXX&gt;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287250" cy="6857204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2336170" y="682396"/>
            <a:ext cx="1539079" cy="823690"/>
          </a:xfrm>
          <a:prstGeom prst="rect">
            <a:avLst/>
          </a:prstGeom>
        </p:spPr>
        <p:txBody>
          <a:bodyPr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</a:pPr>
            <a:r>
              <a:rPr lang="en-US" sz="49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749260" y="682396"/>
            <a:ext cx="5359177" cy="4587716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青春健康活动内容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活动时间和地点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活动预算和筹款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活动宣传和推广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活动参与人员和组织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活动效果评估和总结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706395" y="2969779"/>
            <a:ext cx="6779209" cy="1362191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563014" y="1906186"/>
            <a:ext cx="5065972" cy="823690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49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62406" y="1984343"/>
            <a:ext cx="347186" cy="378904"/>
          </a:xfrm>
          <a:prstGeom prst="roundRect">
            <a:avLst>
              <a:gd name="adj" fmla="val 3496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1014698" y="1448943"/>
            <a:ext cx="234601" cy="304991"/>
          </a:xfrm>
          <a:custGeom>
            <a:rect l="l" t="t" r="r" b="b"/>
            <a:pathLst>
              <a:path w="122" h="159">
                <a:moveTo>
                  <a:pt x="41" y="4"/>
                </a:moveTo>
                <a:cubicBezTo>
                  <a:pt x="59" y="0"/>
                  <a:pt x="80" y="2"/>
                  <a:pt x="97" y="12"/>
                </a:cubicBezTo>
                <a:cubicBezTo>
                  <a:pt x="112" y="22"/>
                  <a:pt x="121" y="40"/>
                  <a:pt x="120" y="58"/>
                </a:cubicBezTo>
                <a:cubicBezTo>
                  <a:pt x="119" y="70"/>
                  <a:pt x="122" y="82"/>
                  <a:pt x="121" y="94"/>
                </a:cubicBezTo>
                <a:cubicBezTo>
                  <a:pt x="117" y="106"/>
                  <a:pt x="108" y="115"/>
                  <a:pt x="103" y="126"/>
                </a:cubicBezTo>
                <a:cubicBezTo>
                  <a:pt x="96" y="142"/>
                  <a:pt x="82" y="157"/>
                  <a:pt x="63" y="157"/>
                </a:cubicBezTo>
                <a:cubicBezTo>
                  <a:pt x="43" y="159"/>
                  <a:pt x="27" y="143"/>
                  <a:pt x="19" y="126"/>
                </a:cubicBezTo>
                <a:cubicBezTo>
                  <a:pt x="14" y="115"/>
                  <a:pt x="5" y="105"/>
                  <a:pt x="1" y="94"/>
                </a:cubicBezTo>
                <a:cubicBezTo>
                  <a:pt x="1" y="78"/>
                  <a:pt x="0" y="62"/>
                  <a:pt x="3" y="46"/>
                </a:cubicBezTo>
                <a:cubicBezTo>
                  <a:pt x="7" y="27"/>
                  <a:pt x="21" y="9"/>
                  <a:pt x="41" y="4"/>
                </a:cubicBezTo>
                <a:close/>
                <a:moveTo>
                  <a:pt x="19" y="80"/>
                </a:moveTo>
                <a:cubicBezTo>
                  <a:pt x="22" y="100"/>
                  <a:pt x="27" y="121"/>
                  <a:pt x="41" y="136"/>
                </a:cubicBezTo>
                <a:cubicBezTo>
                  <a:pt x="50" y="145"/>
                  <a:pt x="66" y="148"/>
                  <a:pt x="77" y="140"/>
                </a:cubicBezTo>
                <a:cubicBezTo>
                  <a:pt x="97" y="124"/>
                  <a:pt x="101" y="97"/>
                  <a:pt x="104" y="73"/>
                </a:cubicBezTo>
                <a:cubicBezTo>
                  <a:pt x="95" y="68"/>
                  <a:pt x="86" y="62"/>
                  <a:pt x="79" y="54"/>
                </a:cubicBezTo>
                <a:cubicBezTo>
                  <a:pt x="62" y="69"/>
                  <a:pt x="41" y="78"/>
                  <a:pt x="19" y="80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874776" y="1732788"/>
            <a:ext cx="514445" cy="296894"/>
          </a:xfrm>
          <a:custGeom>
            <a:rect l="l" t="t" r="r" b="b"/>
            <a:pathLst>
              <a:path w="268" h="155">
                <a:moveTo>
                  <a:pt x="51" y="17"/>
                </a:moveTo>
                <a:cubicBezTo>
                  <a:pt x="64" y="9"/>
                  <a:pt x="78" y="6"/>
                  <a:pt x="92" y="0"/>
                </a:cubicBezTo>
                <a:cubicBezTo>
                  <a:pt x="94" y="3"/>
                  <a:pt x="96" y="8"/>
                  <a:pt x="98" y="10"/>
                </a:cubicBezTo>
                <a:cubicBezTo>
                  <a:pt x="95" y="12"/>
                  <a:pt x="91" y="15"/>
                  <a:pt x="89" y="16"/>
                </a:cubicBezTo>
                <a:cubicBezTo>
                  <a:pt x="100" y="54"/>
                  <a:pt x="112" y="92"/>
                  <a:pt x="122" y="130"/>
                </a:cubicBezTo>
                <a:cubicBezTo>
                  <a:pt x="124" y="105"/>
                  <a:pt x="126" y="80"/>
                  <a:pt x="127" y="55"/>
                </a:cubicBezTo>
                <a:cubicBezTo>
                  <a:pt x="132" y="54"/>
                  <a:pt x="137" y="54"/>
                  <a:pt x="142" y="54"/>
                </a:cubicBezTo>
                <a:cubicBezTo>
                  <a:pt x="142" y="80"/>
                  <a:pt x="144" y="105"/>
                  <a:pt x="146" y="130"/>
                </a:cubicBezTo>
                <a:cubicBezTo>
                  <a:pt x="157" y="92"/>
                  <a:pt x="170" y="54"/>
                  <a:pt x="180" y="16"/>
                </a:cubicBezTo>
                <a:cubicBezTo>
                  <a:pt x="170" y="14"/>
                  <a:pt x="172" y="7"/>
                  <a:pt x="175" y="1"/>
                </a:cubicBezTo>
                <a:cubicBezTo>
                  <a:pt x="199" y="7"/>
                  <a:pt x="223" y="16"/>
                  <a:pt x="239" y="35"/>
                </a:cubicBezTo>
                <a:cubicBezTo>
                  <a:pt x="259" y="56"/>
                  <a:pt x="268" y="86"/>
                  <a:pt x="265" y="114"/>
                </a:cubicBezTo>
                <a:cubicBezTo>
                  <a:pt x="256" y="130"/>
                  <a:pt x="236" y="132"/>
                  <a:pt x="220" y="133"/>
                </a:cubicBezTo>
                <a:cubicBezTo>
                  <a:pt x="191" y="151"/>
                  <a:pt x="157" y="155"/>
                  <a:pt x="124" y="154"/>
                </a:cubicBezTo>
                <a:cubicBezTo>
                  <a:pt x="98" y="153"/>
                  <a:pt x="71" y="149"/>
                  <a:pt x="50" y="133"/>
                </a:cubicBezTo>
                <a:cubicBezTo>
                  <a:pt x="32" y="132"/>
                  <a:pt x="9" y="130"/>
                  <a:pt x="3" y="110"/>
                </a:cubicBezTo>
                <a:cubicBezTo>
                  <a:pt x="0" y="73"/>
                  <a:pt x="19" y="36"/>
                  <a:pt x="51" y="17"/>
                </a:cubicBezTo>
                <a:close/>
                <a:moveTo>
                  <a:pt x="167" y="107"/>
                </a:moveTo>
                <a:cubicBezTo>
                  <a:pt x="168" y="109"/>
                  <a:pt x="169" y="111"/>
                  <a:pt x="170" y="113"/>
                </a:cubicBezTo>
                <a:cubicBezTo>
                  <a:pt x="182" y="114"/>
                  <a:pt x="194" y="112"/>
                  <a:pt x="205" y="109"/>
                </a:cubicBezTo>
                <a:cubicBezTo>
                  <a:pt x="210" y="108"/>
                  <a:pt x="212" y="104"/>
                  <a:pt x="213" y="100"/>
                </a:cubicBezTo>
                <a:cubicBezTo>
                  <a:pt x="198" y="105"/>
                  <a:pt x="182" y="107"/>
                  <a:pt x="167" y="107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1102900" y="1782128"/>
            <a:ext cx="59817" cy="44482"/>
          </a:xfrm>
          <a:custGeom>
            <a:rect l="l" t="t" r="r" b="b"/>
            <a:pathLst>
              <a:path w="31" h="23">
                <a:moveTo>
                  <a:pt x="4" y="3"/>
                </a:moveTo>
                <a:cubicBezTo>
                  <a:pt x="11" y="1"/>
                  <a:pt x="19" y="0"/>
                  <a:pt x="26" y="3"/>
                </a:cubicBezTo>
                <a:cubicBezTo>
                  <a:pt x="31" y="10"/>
                  <a:pt x="27" y="16"/>
                  <a:pt x="24" y="23"/>
                </a:cubicBezTo>
                <a:cubicBezTo>
                  <a:pt x="18" y="23"/>
                  <a:pt x="12" y="23"/>
                  <a:pt x="6" y="23"/>
                </a:cubicBezTo>
                <a:cubicBezTo>
                  <a:pt x="3" y="16"/>
                  <a:pt x="0" y="9"/>
                  <a:pt x="4" y="3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 rot="457219">
            <a:off x="854583" y="1877473"/>
            <a:ext cx="98393" cy="543877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 rot="21142780" flipH="1">
            <a:off x="1319403" y="1877473"/>
            <a:ext cx="98393" cy="548830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 rot="21437230" flipH="1">
            <a:off x="1168241" y="2264378"/>
            <a:ext cx="156686" cy="866394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 rot="162769">
            <a:off x="943356" y="2264378"/>
            <a:ext cx="156686" cy="866394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942487" y="1984343"/>
            <a:ext cx="336137" cy="378904"/>
          </a:xfrm>
          <a:prstGeom prst="roundRect">
            <a:avLst>
              <a:gd name="adj" fmla="val 3496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 rot="457219">
            <a:off x="6843332" y="1877473"/>
            <a:ext cx="98393" cy="543877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 rot="21142780" flipH="1">
            <a:off x="7281100" y="1877473"/>
            <a:ext cx="98393" cy="548830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 rot="21437230" flipH="1">
            <a:off x="7138416" y="2267521"/>
            <a:ext cx="156686" cy="866394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 rot="162769">
            <a:off x="6922580" y="2267521"/>
            <a:ext cx="156686" cy="866394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6867811" y="1448848"/>
            <a:ext cx="494824" cy="580834"/>
          </a:xfrm>
          <a:custGeom>
            <a:rect l="l" t="t" r="r" b="b"/>
            <a:pathLst>
              <a:path w="272" h="320">
                <a:moveTo>
                  <a:pt x="206" y="171"/>
                </a:moveTo>
                <a:cubicBezTo>
                  <a:pt x="205" y="126"/>
                  <a:pt x="213" y="74"/>
                  <a:pt x="184" y="35"/>
                </a:cubicBezTo>
                <a:cubicBezTo>
                  <a:pt x="158" y="0"/>
                  <a:pt x="96" y="8"/>
                  <a:pt x="77" y="47"/>
                </a:cubicBezTo>
                <a:cubicBezTo>
                  <a:pt x="58" y="86"/>
                  <a:pt x="63" y="130"/>
                  <a:pt x="63" y="172"/>
                </a:cubicBezTo>
                <a:cubicBezTo>
                  <a:pt x="25" y="190"/>
                  <a:pt x="0" y="231"/>
                  <a:pt x="4" y="274"/>
                </a:cubicBezTo>
                <a:cubicBezTo>
                  <a:pt x="4" y="274"/>
                  <a:pt x="4" y="274"/>
                  <a:pt x="5" y="275"/>
                </a:cubicBezTo>
                <a:cubicBezTo>
                  <a:pt x="13" y="292"/>
                  <a:pt x="33" y="293"/>
                  <a:pt x="49" y="295"/>
                </a:cubicBezTo>
                <a:cubicBezTo>
                  <a:pt x="63" y="302"/>
                  <a:pt x="76" y="310"/>
                  <a:pt x="91" y="312"/>
                </a:cubicBezTo>
                <a:cubicBezTo>
                  <a:pt x="133" y="320"/>
                  <a:pt x="180" y="319"/>
                  <a:pt x="218" y="296"/>
                </a:cubicBezTo>
                <a:cubicBezTo>
                  <a:pt x="234" y="292"/>
                  <a:pt x="258" y="294"/>
                  <a:pt x="265" y="275"/>
                </a:cubicBezTo>
                <a:cubicBezTo>
                  <a:pt x="272" y="232"/>
                  <a:pt x="244" y="190"/>
                  <a:pt x="206" y="171"/>
                </a:cubicBezTo>
                <a:close/>
                <a:moveTo>
                  <a:pt x="179" y="172"/>
                </a:moveTo>
                <a:cubicBezTo>
                  <a:pt x="184" y="183"/>
                  <a:pt x="190" y="194"/>
                  <a:pt x="196" y="206"/>
                </a:cubicBezTo>
                <a:cubicBezTo>
                  <a:pt x="183" y="206"/>
                  <a:pt x="170" y="207"/>
                  <a:pt x="157" y="206"/>
                </a:cubicBezTo>
                <a:cubicBezTo>
                  <a:pt x="164" y="195"/>
                  <a:pt x="171" y="184"/>
                  <a:pt x="179" y="172"/>
                </a:cubicBezTo>
                <a:close/>
                <a:moveTo>
                  <a:pt x="135" y="219"/>
                </a:moveTo>
                <a:cubicBezTo>
                  <a:pt x="128" y="203"/>
                  <a:pt x="108" y="174"/>
                  <a:pt x="108" y="174"/>
                </a:cubicBezTo>
                <a:cubicBezTo>
                  <a:pt x="108" y="174"/>
                  <a:pt x="107" y="166"/>
                  <a:pt x="106" y="162"/>
                </a:cubicBezTo>
                <a:cubicBezTo>
                  <a:pt x="117" y="167"/>
                  <a:pt x="129" y="173"/>
                  <a:pt x="141" y="171"/>
                </a:cubicBezTo>
                <a:cubicBezTo>
                  <a:pt x="150" y="170"/>
                  <a:pt x="157" y="164"/>
                  <a:pt x="165" y="160"/>
                </a:cubicBezTo>
                <a:cubicBezTo>
                  <a:pt x="165" y="162"/>
                  <a:pt x="165" y="165"/>
                  <a:pt x="165" y="167"/>
                </a:cubicBezTo>
                <a:cubicBezTo>
                  <a:pt x="158" y="186"/>
                  <a:pt x="143" y="200"/>
                  <a:pt x="135" y="219"/>
                </a:cubicBezTo>
                <a:close/>
                <a:moveTo>
                  <a:pt x="191" y="91"/>
                </a:moveTo>
                <a:cubicBezTo>
                  <a:pt x="200" y="102"/>
                  <a:pt x="192" y="115"/>
                  <a:pt x="185" y="124"/>
                </a:cubicBezTo>
                <a:cubicBezTo>
                  <a:pt x="186" y="117"/>
                  <a:pt x="189" y="102"/>
                  <a:pt x="189" y="102"/>
                </a:cubicBezTo>
                <a:lnTo>
                  <a:pt x="191" y="91"/>
                </a:lnTo>
                <a:close/>
                <a:moveTo>
                  <a:pt x="152" y="68"/>
                </a:moveTo>
                <a:cubicBezTo>
                  <a:pt x="157" y="77"/>
                  <a:pt x="165" y="85"/>
                  <a:pt x="173" y="91"/>
                </a:cubicBezTo>
                <a:cubicBezTo>
                  <a:pt x="176" y="93"/>
                  <a:pt x="180" y="95"/>
                  <a:pt x="180" y="95"/>
                </a:cubicBezTo>
                <a:cubicBezTo>
                  <a:pt x="177" y="101"/>
                  <a:pt x="177" y="101"/>
                  <a:pt x="177" y="101"/>
                </a:cubicBezTo>
                <a:cubicBezTo>
                  <a:pt x="177" y="101"/>
                  <a:pt x="168" y="138"/>
                  <a:pt x="153" y="151"/>
                </a:cubicBezTo>
                <a:cubicBezTo>
                  <a:pt x="144" y="160"/>
                  <a:pt x="126" y="162"/>
                  <a:pt x="117" y="151"/>
                </a:cubicBezTo>
                <a:cubicBezTo>
                  <a:pt x="102" y="137"/>
                  <a:pt x="96" y="117"/>
                  <a:pt x="93" y="98"/>
                </a:cubicBezTo>
                <a:cubicBezTo>
                  <a:pt x="116" y="95"/>
                  <a:pt x="137" y="84"/>
                  <a:pt x="152" y="68"/>
                </a:cubicBezTo>
                <a:close/>
                <a:moveTo>
                  <a:pt x="84" y="124"/>
                </a:moveTo>
                <a:cubicBezTo>
                  <a:pt x="78" y="115"/>
                  <a:pt x="74" y="105"/>
                  <a:pt x="74" y="95"/>
                </a:cubicBezTo>
                <a:cubicBezTo>
                  <a:pt x="86" y="99"/>
                  <a:pt x="82" y="114"/>
                  <a:pt x="84" y="124"/>
                </a:cubicBezTo>
                <a:close/>
                <a:moveTo>
                  <a:pt x="76" y="206"/>
                </a:moveTo>
                <a:cubicBezTo>
                  <a:pt x="76" y="206"/>
                  <a:pt x="82" y="186"/>
                  <a:pt x="92" y="172"/>
                </a:cubicBezTo>
                <a:cubicBezTo>
                  <a:pt x="100" y="186"/>
                  <a:pt x="100" y="186"/>
                  <a:pt x="100" y="186"/>
                </a:cubicBezTo>
                <a:cubicBezTo>
                  <a:pt x="100" y="186"/>
                  <a:pt x="109" y="199"/>
                  <a:pt x="113" y="206"/>
                </a:cubicBezTo>
                <a:cubicBezTo>
                  <a:pt x="101" y="207"/>
                  <a:pt x="76" y="206"/>
                  <a:pt x="76" y="206"/>
                </a:cubicBezTo>
                <a:close/>
                <a:moveTo>
                  <a:pt x="128" y="304"/>
                </a:moveTo>
                <a:cubicBezTo>
                  <a:pt x="128" y="304"/>
                  <a:pt x="104" y="248"/>
                  <a:pt x="94" y="219"/>
                </a:cubicBezTo>
                <a:cubicBezTo>
                  <a:pt x="103" y="219"/>
                  <a:pt x="112" y="220"/>
                  <a:pt x="121" y="220"/>
                </a:cubicBezTo>
                <a:cubicBezTo>
                  <a:pt x="126" y="232"/>
                  <a:pt x="130" y="245"/>
                  <a:pt x="135" y="257"/>
                </a:cubicBezTo>
                <a:cubicBezTo>
                  <a:pt x="140" y="245"/>
                  <a:pt x="145" y="232"/>
                  <a:pt x="149" y="220"/>
                </a:cubicBezTo>
                <a:cubicBezTo>
                  <a:pt x="158" y="220"/>
                  <a:pt x="167" y="219"/>
                  <a:pt x="176" y="219"/>
                </a:cubicBezTo>
                <a:cubicBezTo>
                  <a:pt x="166" y="246"/>
                  <a:pt x="143" y="304"/>
                  <a:pt x="143" y="304"/>
                </a:cubicBezTo>
                <a:lnTo>
                  <a:pt x="128" y="304"/>
                </a:lnTo>
                <a:close/>
                <a:moveTo>
                  <a:pt x="215" y="269"/>
                </a:moveTo>
                <a:cubicBezTo>
                  <a:pt x="201" y="273"/>
                  <a:pt x="186" y="275"/>
                  <a:pt x="171" y="275"/>
                </a:cubicBezTo>
                <a:cubicBezTo>
                  <a:pt x="171" y="273"/>
                  <a:pt x="173" y="270"/>
                  <a:pt x="174" y="269"/>
                </a:cubicBezTo>
                <a:cubicBezTo>
                  <a:pt x="188" y="268"/>
                  <a:pt x="203" y="268"/>
                  <a:pt x="216" y="261"/>
                </a:cubicBezTo>
                <a:cubicBezTo>
                  <a:pt x="216" y="263"/>
                  <a:pt x="216" y="267"/>
                  <a:pt x="215" y="269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TextBox 16"/>
          <p:cNvSpPr txBox="1"/>
          <p:nvPr/>
        </p:nvSpPr>
        <p:spPr>
          <a:xfrm>
            <a:off x="1664446" y="1696307"/>
            <a:ext cx="1897380" cy="758190"/>
          </a:xfrm>
          <a:prstGeom prst="rect">
            <a:avLst/>
          </a:prstGeom>
        </p:spPr>
        <p:txBody>
          <a:bodyPr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</a:pPr>
            <a:r>
              <a:rPr lang="en-US" sz="4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1664446" y="2655379"/>
            <a:ext cx="1897380" cy="329565"/>
          </a:xfrm>
          <a:prstGeom prst="rect">
            <a:avLst/>
          </a:prstGeom>
        </p:spPr>
        <p:txBody>
          <a:bodyPr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目的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7583853" y="1696307"/>
            <a:ext cx="1897380" cy="758190"/>
          </a:xfrm>
          <a:prstGeom prst="rect">
            <a:avLst/>
          </a:prstGeom>
        </p:spPr>
        <p:txBody>
          <a:bodyPr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</a:pPr>
            <a:r>
              <a:rPr lang="en-US" sz="4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7583853" y="2655379"/>
            <a:ext cx="1897380" cy="329565"/>
          </a:xfrm>
          <a:prstGeom prst="rect">
            <a:avLst/>
          </a:prstGeom>
        </p:spPr>
        <p:txBody>
          <a:bodyPr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背景</a:t>
            </a:r>
          </a:p>
        </p:txBody>
      </p:sp>
      <p:sp>
        <p:nvSpPr>
          <p:cNvPr id="20" name="AutoShape 20"/>
          <p:cNvSpPr/>
          <p:nvPr/>
        </p:nvSpPr>
        <p:spPr>
          <a:xfrm>
            <a:off x="902113" y="3686842"/>
            <a:ext cx="153067" cy="167069"/>
          </a:xfrm>
          <a:prstGeom prst="roundRect">
            <a:avLst>
              <a:gd name="adj" fmla="val 3496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Freeform 21"/>
          <p:cNvSpPr/>
          <p:nvPr/>
        </p:nvSpPr>
        <p:spPr>
          <a:xfrm>
            <a:off x="925163" y="3450812"/>
            <a:ext cx="103441" cy="134493"/>
          </a:xfrm>
          <a:custGeom>
            <a:rect l="l" t="t" r="r" b="b"/>
            <a:pathLst>
              <a:path w="122" h="159">
                <a:moveTo>
                  <a:pt x="41" y="4"/>
                </a:moveTo>
                <a:cubicBezTo>
                  <a:pt x="59" y="0"/>
                  <a:pt x="80" y="2"/>
                  <a:pt x="97" y="12"/>
                </a:cubicBezTo>
                <a:cubicBezTo>
                  <a:pt x="112" y="22"/>
                  <a:pt x="121" y="40"/>
                  <a:pt x="120" y="58"/>
                </a:cubicBezTo>
                <a:cubicBezTo>
                  <a:pt x="119" y="70"/>
                  <a:pt x="122" y="82"/>
                  <a:pt x="121" y="94"/>
                </a:cubicBezTo>
                <a:cubicBezTo>
                  <a:pt x="117" y="106"/>
                  <a:pt x="108" y="115"/>
                  <a:pt x="103" y="126"/>
                </a:cubicBezTo>
                <a:cubicBezTo>
                  <a:pt x="96" y="142"/>
                  <a:pt x="82" y="157"/>
                  <a:pt x="63" y="157"/>
                </a:cubicBezTo>
                <a:cubicBezTo>
                  <a:pt x="43" y="159"/>
                  <a:pt x="27" y="143"/>
                  <a:pt x="19" y="126"/>
                </a:cubicBezTo>
                <a:cubicBezTo>
                  <a:pt x="14" y="115"/>
                  <a:pt x="5" y="105"/>
                  <a:pt x="1" y="94"/>
                </a:cubicBezTo>
                <a:cubicBezTo>
                  <a:pt x="1" y="78"/>
                  <a:pt x="0" y="62"/>
                  <a:pt x="3" y="46"/>
                </a:cubicBezTo>
                <a:cubicBezTo>
                  <a:pt x="7" y="27"/>
                  <a:pt x="21" y="9"/>
                  <a:pt x="41" y="4"/>
                </a:cubicBezTo>
                <a:close/>
                <a:moveTo>
                  <a:pt x="19" y="80"/>
                </a:moveTo>
                <a:cubicBezTo>
                  <a:pt x="22" y="100"/>
                  <a:pt x="27" y="121"/>
                  <a:pt x="41" y="136"/>
                </a:cubicBezTo>
                <a:cubicBezTo>
                  <a:pt x="50" y="145"/>
                  <a:pt x="66" y="148"/>
                  <a:pt x="77" y="140"/>
                </a:cubicBezTo>
                <a:cubicBezTo>
                  <a:pt x="97" y="124"/>
                  <a:pt x="101" y="97"/>
                  <a:pt x="104" y="73"/>
                </a:cubicBezTo>
                <a:cubicBezTo>
                  <a:pt x="95" y="68"/>
                  <a:pt x="86" y="62"/>
                  <a:pt x="79" y="54"/>
                </a:cubicBezTo>
                <a:cubicBezTo>
                  <a:pt x="62" y="69"/>
                  <a:pt x="41" y="78"/>
                  <a:pt x="19" y="80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Freeform 22"/>
          <p:cNvSpPr/>
          <p:nvPr/>
        </p:nvSpPr>
        <p:spPr>
          <a:xfrm>
            <a:off x="863537" y="3575971"/>
            <a:ext cx="226885" cy="130873"/>
          </a:xfrm>
          <a:custGeom>
            <a:rect l="l" t="t" r="r" b="b"/>
            <a:pathLst>
              <a:path w="268" h="155">
                <a:moveTo>
                  <a:pt x="51" y="17"/>
                </a:moveTo>
                <a:cubicBezTo>
                  <a:pt x="64" y="9"/>
                  <a:pt x="78" y="6"/>
                  <a:pt x="92" y="0"/>
                </a:cubicBezTo>
                <a:cubicBezTo>
                  <a:pt x="94" y="3"/>
                  <a:pt x="96" y="8"/>
                  <a:pt x="98" y="10"/>
                </a:cubicBezTo>
                <a:cubicBezTo>
                  <a:pt x="95" y="12"/>
                  <a:pt x="91" y="15"/>
                  <a:pt x="89" y="16"/>
                </a:cubicBezTo>
                <a:cubicBezTo>
                  <a:pt x="100" y="54"/>
                  <a:pt x="112" y="92"/>
                  <a:pt x="122" y="130"/>
                </a:cubicBezTo>
                <a:cubicBezTo>
                  <a:pt x="124" y="105"/>
                  <a:pt x="126" y="80"/>
                  <a:pt x="127" y="55"/>
                </a:cubicBezTo>
                <a:cubicBezTo>
                  <a:pt x="132" y="54"/>
                  <a:pt x="137" y="54"/>
                  <a:pt x="142" y="54"/>
                </a:cubicBezTo>
                <a:cubicBezTo>
                  <a:pt x="142" y="80"/>
                  <a:pt x="144" y="105"/>
                  <a:pt x="146" y="130"/>
                </a:cubicBezTo>
                <a:cubicBezTo>
                  <a:pt x="157" y="92"/>
                  <a:pt x="170" y="54"/>
                  <a:pt x="180" y="16"/>
                </a:cubicBezTo>
                <a:cubicBezTo>
                  <a:pt x="170" y="14"/>
                  <a:pt x="172" y="7"/>
                  <a:pt x="175" y="1"/>
                </a:cubicBezTo>
                <a:cubicBezTo>
                  <a:pt x="199" y="7"/>
                  <a:pt x="223" y="16"/>
                  <a:pt x="239" y="35"/>
                </a:cubicBezTo>
                <a:cubicBezTo>
                  <a:pt x="259" y="56"/>
                  <a:pt x="268" y="86"/>
                  <a:pt x="265" y="114"/>
                </a:cubicBezTo>
                <a:cubicBezTo>
                  <a:pt x="256" y="130"/>
                  <a:pt x="236" y="132"/>
                  <a:pt x="220" y="133"/>
                </a:cubicBezTo>
                <a:cubicBezTo>
                  <a:pt x="191" y="151"/>
                  <a:pt x="157" y="155"/>
                  <a:pt x="124" y="154"/>
                </a:cubicBezTo>
                <a:cubicBezTo>
                  <a:pt x="98" y="153"/>
                  <a:pt x="71" y="149"/>
                  <a:pt x="50" y="133"/>
                </a:cubicBezTo>
                <a:cubicBezTo>
                  <a:pt x="32" y="132"/>
                  <a:pt x="9" y="130"/>
                  <a:pt x="3" y="110"/>
                </a:cubicBezTo>
                <a:cubicBezTo>
                  <a:pt x="0" y="73"/>
                  <a:pt x="19" y="36"/>
                  <a:pt x="51" y="17"/>
                </a:cubicBezTo>
                <a:close/>
                <a:moveTo>
                  <a:pt x="167" y="107"/>
                </a:moveTo>
                <a:cubicBezTo>
                  <a:pt x="168" y="109"/>
                  <a:pt x="169" y="111"/>
                  <a:pt x="170" y="113"/>
                </a:cubicBezTo>
                <a:cubicBezTo>
                  <a:pt x="182" y="114"/>
                  <a:pt x="194" y="112"/>
                  <a:pt x="205" y="109"/>
                </a:cubicBezTo>
                <a:cubicBezTo>
                  <a:pt x="210" y="108"/>
                  <a:pt x="212" y="104"/>
                  <a:pt x="213" y="100"/>
                </a:cubicBezTo>
                <a:cubicBezTo>
                  <a:pt x="198" y="105"/>
                  <a:pt x="182" y="107"/>
                  <a:pt x="167" y="107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Freeform 23"/>
          <p:cNvSpPr/>
          <p:nvPr/>
        </p:nvSpPr>
        <p:spPr>
          <a:xfrm>
            <a:off x="964121" y="3597688"/>
            <a:ext cx="26384" cy="19621"/>
          </a:xfrm>
          <a:custGeom>
            <a:rect l="l" t="t" r="r" b="b"/>
            <a:pathLst>
              <a:path w="31" h="23">
                <a:moveTo>
                  <a:pt x="4" y="3"/>
                </a:moveTo>
                <a:cubicBezTo>
                  <a:pt x="11" y="1"/>
                  <a:pt x="19" y="0"/>
                  <a:pt x="26" y="3"/>
                </a:cubicBezTo>
                <a:cubicBezTo>
                  <a:pt x="31" y="10"/>
                  <a:pt x="27" y="16"/>
                  <a:pt x="24" y="23"/>
                </a:cubicBezTo>
                <a:cubicBezTo>
                  <a:pt x="18" y="23"/>
                  <a:pt x="12" y="23"/>
                  <a:pt x="6" y="23"/>
                </a:cubicBezTo>
                <a:cubicBezTo>
                  <a:pt x="3" y="16"/>
                  <a:pt x="0" y="9"/>
                  <a:pt x="4" y="3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 rot="457219">
            <a:off x="854583" y="3639788"/>
            <a:ext cx="43339" cy="239840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 rot="21142780" flipH="1">
            <a:off x="1059561" y="3639788"/>
            <a:ext cx="43339" cy="242030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 rot="21437230" flipH="1">
            <a:off x="992886" y="3810381"/>
            <a:ext cx="69056" cy="382048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 rot="162769">
            <a:off x="893731" y="3810381"/>
            <a:ext cx="69056" cy="382048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1363980" y="3686842"/>
            <a:ext cx="153067" cy="167069"/>
          </a:xfrm>
          <a:prstGeom prst="roundRect">
            <a:avLst>
              <a:gd name="adj" fmla="val 3496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Freeform 29"/>
          <p:cNvSpPr/>
          <p:nvPr/>
        </p:nvSpPr>
        <p:spPr>
          <a:xfrm>
            <a:off x="1387030" y="3450812"/>
            <a:ext cx="103441" cy="134493"/>
          </a:xfrm>
          <a:custGeom>
            <a:rect l="l" t="t" r="r" b="b"/>
            <a:pathLst>
              <a:path w="122" h="159">
                <a:moveTo>
                  <a:pt x="41" y="4"/>
                </a:moveTo>
                <a:cubicBezTo>
                  <a:pt x="59" y="0"/>
                  <a:pt x="80" y="2"/>
                  <a:pt x="97" y="12"/>
                </a:cubicBezTo>
                <a:cubicBezTo>
                  <a:pt x="112" y="22"/>
                  <a:pt x="121" y="40"/>
                  <a:pt x="120" y="58"/>
                </a:cubicBezTo>
                <a:cubicBezTo>
                  <a:pt x="119" y="70"/>
                  <a:pt x="122" y="82"/>
                  <a:pt x="121" y="94"/>
                </a:cubicBezTo>
                <a:cubicBezTo>
                  <a:pt x="117" y="106"/>
                  <a:pt x="108" y="115"/>
                  <a:pt x="103" y="126"/>
                </a:cubicBezTo>
                <a:cubicBezTo>
                  <a:pt x="96" y="142"/>
                  <a:pt x="82" y="157"/>
                  <a:pt x="63" y="157"/>
                </a:cubicBezTo>
                <a:cubicBezTo>
                  <a:pt x="43" y="159"/>
                  <a:pt x="27" y="143"/>
                  <a:pt x="19" y="126"/>
                </a:cubicBezTo>
                <a:cubicBezTo>
                  <a:pt x="14" y="115"/>
                  <a:pt x="5" y="105"/>
                  <a:pt x="1" y="94"/>
                </a:cubicBezTo>
                <a:cubicBezTo>
                  <a:pt x="1" y="78"/>
                  <a:pt x="0" y="62"/>
                  <a:pt x="3" y="46"/>
                </a:cubicBezTo>
                <a:cubicBezTo>
                  <a:pt x="7" y="27"/>
                  <a:pt x="21" y="9"/>
                  <a:pt x="41" y="4"/>
                </a:cubicBezTo>
                <a:close/>
                <a:moveTo>
                  <a:pt x="19" y="80"/>
                </a:moveTo>
                <a:cubicBezTo>
                  <a:pt x="22" y="100"/>
                  <a:pt x="27" y="121"/>
                  <a:pt x="41" y="136"/>
                </a:cubicBezTo>
                <a:cubicBezTo>
                  <a:pt x="50" y="145"/>
                  <a:pt x="66" y="148"/>
                  <a:pt x="77" y="140"/>
                </a:cubicBezTo>
                <a:cubicBezTo>
                  <a:pt x="97" y="124"/>
                  <a:pt x="101" y="97"/>
                  <a:pt x="104" y="73"/>
                </a:cubicBezTo>
                <a:cubicBezTo>
                  <a:pt x="95" y="68"/>
                  <a:pt x="86" y="62"/>
                  <a:pt x="79" y="54"/>
                </a:cubicBezTo>
                <a:cubicBezTo>
                  <a:pt x="62" y="69"/>
                  <a:pt x="41" y="78"/>
                  <a:pt x="19" y="80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Freeform 30"/>
          <p:cNvSpPr/>
          <p:nvPr/>
        </p:nvSpPr>
        <p:spPr>
          <a:xfrm>
            <a:off x="1325404" y="3575971"/>
            <a:ext cx="226885" cy="130873"/>
          </a:xfrm>
          <a:custGeom>
            <a:rect l="l" t="t" r="r" b="b"/>
            <a:pathLst>
              <a:path w="268" h="155">
                <a:moveTo>
                  <a:pt x="51" y="17"/>
                </a:moveTo>
                <a:cubicBezTo>
                  <a:pt x="64" y="9"/>
                  <a:pt x="78" y="6"/>
                  <a:pt x="92" y="0"/>
                </a:cubicBezTo>
                <a:cubicBezTo>
                  <a:pt x="94" y="3"/>
                  <a:pt x="96" y="8"/>
                  <a:pt x="98" y="10"/>
                </a:cubicBezTo>
                <a:cubicBezTo>
                  <a:pt x="95" y="12"/>
                  <a:pt x="91" y="15"/>
                  <a:pt x="89" y="16"/>
                </a:cubicBezTo>
                <a:cubicBezTo>
                  <a:pt x="100" y="54"/>
                  <a:pt x="112" y="92"/>
                  <a:pt x="122" y="130"/>
                </a:cubicBezTo>
                <a:cubicBezTo>
                  <a:pt x="124" y="105"/>
                  <a:pt x="126" y="80"/>
                  <a:pt x="127" y="55"/>
                </a:cubicBezTo>
                <a:cubicBezTo>
                  <a:pt x="132" y="54"/>
                  <a:pt x="137" y="54"/>
                  <a:pt x="142" y="54"/>
                </a:cubicBezTo>
                <a:cubicBezTo>
                  <a:pt x="142" y="80"/>
                  <a:pt x="144" y="105"/>
                  <a:pt x="146" y="130"/>
                </a:cubicBezTo>
                <a:cubicBezTo>
                  <a:pt x="157" y="92"/>
                  <a:pt x="170" y="54"/>
                  <a:pt x="180" y="16"/>
                </a:cubicBezTo>
                <a:cubicBezTo>
                  <a:pt x="170" y="14"/>
                  <a:pt x="172" y="7"/>
                  <a:pt x="175" y="1"/>
                </a:cubicBezTo>
                <a:cubicBezTo>
                  <a:pt x="199" y="7"/>
                  <a:pt x="223" y="16"/>
                  <a:pt x="239" y="35"/>
                </a:cubicBezTo>
                <a:cubicBezTo>
                  <a:pt x="259" y="56"/>
                  <a:pt x="268" y="86"/>
                  <a:pt x="265" y="114"/>
                </a:cubicBezTo>
                <a:cubicBezTo>
                  <a:pt x="256" y="130"/>
                  <a:pt x="236" y="132"/>
                  <a:pt x="220" y="133"/>
                </a:cubicBezTo>
                <a:cubicBezTo>
                  <a:pt x="191" y="151"/>
                  <a:pt x="157" y="155"/>
                  <a:pt x="124" y="154"/>
                </a:cubicBezTo>
                <a:cubicBezTo>
                  <a:pt x="98" y="153"/>
                  <a:pt x="71" y="149"/>
                  <a:pt x="50" y="133"/>
                </a:cubicBezTo>
                <a:cubicBezTo>
                  <a:pt x="32" y="132"/>
                  <a:pt x="9" y="130"/>
                  <a:pt x="3" y="110"/>
                </a:cubicBezTo>
                <a:cubicBezTo>
                  <a:pt x="0" y="73"/>
                  <a:pt x="19" y="36"/>
                  <a:pt x="51" y="17"/>
                </a:cubicBezTo>
                <a:close/>
                <a:moveTo>
                  <a:pt x="167" y="107"/>
                </a:moveTo>
                <a:cubicBezTo>
                  <a:pt x="168" y="109"/>
                  <a:pt x="169" y="111"/>
                  <a:pt x="170" y="113"/>
                </a:cubicBezTo>
                <a:cubicBezTo>
                  <a:pt x="182" y="114"/>
                  <a:pt x="194" y="112"/>
                  <a:pt x="205" y="109"/>
                </a:cubicBezTo>
                <a:cubicBezTo>
                  <a:pt x="210" y="108"/>
                  <a:pt x="212" y="104"/>
                  <a:pt x="213" y="100"/>
                </a:cubicBezTo>
                <a:cubicBezTo>
                  <a:pt x="198" y="105"/>
                  <a:pt x="182" y="107"/>
                  <a:pt x="167" y="107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Freeform 31"/>
          <p:cNvSpPr/>
          <p:nvPr/>
        </p:nvSpPr>
        <p:spPr>
          <a:xfrm>
            <a:off x="1425988" y="3597688"/>
            <a:ext cx="26384" cy="19621"/>
          </a:xfrm>
          <a:custGeom>
            <a:rect l="l" t="t" r="r" b="b"/>
            <a:pathLst>
              <a:path w="31" h="23">
                <a:moveTo>
                  <a:pt x="4" y="3"/>
                </a:moveTo>
                <a:cubicBezTo>
                  <a:pt x="11" y="1"/>
                  <a:pt x="19" y="0"/>
                  <a:pt x="26" y="3"/>
                </a:cubicBezTo>
                <a:cubicBezTo>
                  <a:pt x="31" y="10"/>
                  <a:pt x="27" y="16"/>
                  <a:pt x="24" y="23"/>
                </a:cubicBezTo>
                <a:cubicBezTo>
                  <a:pt x="18" y="23"/>
                  <a:pt x="12" y="23"/>
                  <a:pt x="6" y="23"/>
                </a:cubicBezTo>
                <a:cubicBezTo>
                  <a:pt x="3" y="16"/>
                  <a:pt x="0" y="9"/>
                  <a:pt x="4" y="3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 rot="457219">
            <a:off x="1316450" y="3639788"/>
            <a:ext cx="43339" cy="239840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 rot="21142780" flipH="1">
            <a:off x="1521428" y="3639788"/>
            <a:ext cx="43339" cy="242030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 rot="21437230" flipH="1">
            <a:off x="1454753" y="3810381"/>
            <a:ext cx="69056" cy="382048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 rot="162769">
            <a:off x="1355598" y="3810381"/>
            <a:ext cx="69056" cy="382048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1825847" y="3686842"/>
            <a:ext cx="153067" cy="167069"/>
          </a:xfrm>
          <a:prstGeom prst="roundRect">
            <a:avLst>
              <a:gd name="adj" fmla="val 3496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Freeform 37"/>
          <p:cNvSpPr/>
          <p:nvPr/>
        </p:nvSpPr>
        <p:spPr>
          <a:xfrm>
            <a:off x="1848898" y="3450812"/>
            <a:ext cx="103441" cy="134493"/>
          </a:xfrm>
          <a:custGeom>
            <a:rect l="l" t="t" r="r" b="b"/>
            <a:pathLst>
              <a:path w="122" h="159">
                <a:moveTo>
                  <a:pt x="41" y="4"/>
                </a:moveTo>
                <a:cubicBezTo>
                  <a:pt x="59" y="0"/>
                  <a:pt x="80" y="2"/>
                  <a:pt x="97" y="12"/>
                </a:cubicBezTo>
                <a:cubicBezTo>
                  <a:pt x="112" y="22"/>
                  <a:pt x="121" y="40"/>
                  <a:pt x="120" y="58"/>
                </a:cubicBezTo>
                <a:cubicBezTo>
                  <a:pt x="119" y="70"/>
                  <a:pt x="122" y="82"/>
                  <a:pt x="121" y="94"/>
                </a:cubicBezTo>
                <a:cubicBezTo>
                  <a:pt x="117" y="106"/>
                  <a:pt x="108" y="115"/>
                  <a:pt x="103" y="126"/>
                </a:cubicBezTo>
                <a:cubicBezTo>
                  <a:pt x="96" y="142"/>
                  <a:pt x="82" y="157"/>
                  <a:pt x="63" y="157"/>
                </a:cubicBezTo>
                <a:cubicBezTo>
                  <a:pt x="43" y="159"/>
                  <a:pt x="27" y="143"/>
                  <a:pt x="19" y="126"/>
                </a:cubicBezTo>
                <a:cubicBezTo>
                  <a:pt x="14" y="115"/>
                  <a:pt x="5" y="105"/>
                  <a:pt x="1" y="94"/>
                </a:cubicBezTo>
                <a:cubicBezTo>
                  <a:pt x="1" y="78"/>
                  <a:pt x="0" y="62"/>
                  <a:pt x="3" y="46"/>
                </a:cubicBezTo>
                <a:cubicBezTo>
                  <a:pt x="7" y="27"/>
                  <a:pt x="21" y="9"/>
                  <a:pt x="41" y="4"/>
                </a:cubicBezTo>
                <a:close/>
                <a:moveTo>
                  <a:pt x="19" y="80"/>
                </a:moveTo>
                <a:cubicBezTo>
                  <a:pt x="22" y="100"/>
                  <a:pt x="27" y="121"/>
                  <a:pt x="41" y="136"/>
                </a:cubicBezTo>
                <a:cubicBezTo>
                  <a:pt x="50" y="145"/>
                  <a:pt x="66" y="148"/>
                  <a:pt x="77" y="140"/>
                </a:cubicBezTo>
                <a:cubicBezTo>
                  <a:pt x="97" y="124"/>
                  <a:pt x="101" y="97"/>
                  <a:pt x="104" y="73"/>
                </a:cubicBezTo>
                <a:cubicBezTo>
                  <a:pt x="95" y="68"/>
                  <a:pt x="86" y="62"/>
                  <a:pt x="79" y="54"/>
                </a:cubicBezTo>
                <a:cubicBezTo>
                  <a:pt x="62" y="69"/>
                  <a:pt x="41" y="78"/>
                  <a:pt x="19" y="80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Freeform 38"/>
          <p:cNvSpPr/>
          <p:nvPr/>
        </p:nvSpPr>
        <p:spPr>
          <a:xfrm>
            <a:off x="1787271" y="3575971"/>
            <a:ext cx="226885" cy="130873"/>
          </a:xfrm>
          <a:custGeom>
            <a:rect l="l" t="t" r="r" b="b"/>
            <a:pathLst>
              <a:path w="268" h="155">
                <a:moveTo>
                  <a:pt x="51" y="17"/>
                </a:moveTo>
                <a:cubicBezTo>
                  <a:pt x="64" y="9"/>
                  <a:pt x="78" y="6"/>
                  <a:pt x="92" y="0"/>
                </a:cubicBezTo>
                <a:cubicBezTo>
                  <a:pt x="94" y="3"/>
                  <a:pt x="96" y="8"/>
                  <a:pt x="98" y="10"/>
                </a:cubicBezTo>
                <a:cubicBezTo>
                  <a:pt x="95" y="12"/>
                  <a:pt x="91" y="15"/>
                  <a:pt x="89" y="16"/>
                </a:cubicBezTo>
                <a:cubicBezTo>
                  <a:pt x="100" y="54"/>
                  <a:pt x="112" y="92"/>
                  <a:pt x="122" y="130"/>
                </a:cubicBezTo>
                <a:cubicBezTo>
                  <a:pt x="124" y="105"/>
                  <a:pt x="126" y="80"/>
                  <a:pt x="127" y="55"/>
                </a:cubicBezTo>
                <a:cubicBezTo>
                  <a:pt x="132" y="54"/>
                  <a:pt x="137" y="54"/>
                  <a:pt x="142" y="54"/>
                </a:cubicBezTo>
                <a:cubicBezTo>
                  <a:pt x="142" y="80"/>
                  <a:pt x="144" y="105"/>
                  <a:pt x="146" y="130"/>
                </a:cubicBezTo>
                <a:cubicBezTo>
                  <a:pt x="157" y="92"/>
                  <a:pt x="170" y="54"/>
                  <a:pt x="180" y="16"/>
                </a:cubicBezTo>
                <a:cubicBezTo>
                  <a:pt x="170" y="14"/>
                  <a:pt x="172" y="7"/>
                  <a:pt x="175" y="1"/>
                </a:cubicBezTo>
                <a:cubicBezTo>
                  <a:pt x="199" y="7"/>
                  <a:pt x="223" y="16"/>
                  <a:pt x="239" y="35"/>
                </a:cubicBezTo>
                <a:cubicBezTo>
                  <a:pt x="259" y="56"/>
                  <a:pt x="268" y="86"/>
                  <a:pt x="265" y="114"/>
                </a:cubicBezTo>
                <a:cubicBezTo>
                  <a:pt x="256" y="130"/>
                  <a:pt x="236" y="132"/>
                  <a:pt x="220" y="133"/>
                </a:cubicBezTo>
                <a:cubicBezTo>
                  <a:pt x="191" y="151"/>
                  <a:pt x="157" y="155"/>
                  <a:pt x="124" y="154"/>
                </a:cubicBezTo>
                <a:cubicBezTo>
                  <a:pt x="98" y="153"/>
                  <a:pt x="71" y="149"/>
                  <a:pt x="50" y="133"/>
                </a:cubicBezTo>
                <a:cubicBezTo>
                  <a:pt x="32" y="132"/>
                  <a:pt x="9" y="130"/>
                  <a:pt x="3" y="110"/>
                </a:cubicBezTo>
                <a:cubicBezTo>
                  <a:pt x="0" y="73"/>
                  <a:pt x="19" y="36"/>
                  <a:pt x="51" y="17"/>
                </a:cubicBezTo>
                <a:close/>
                <a:moveTo>
                  <a:pt x="167" y="107"/>
                </a:moveTo>
                <a:cubicBezTo>
                  <a:pt x="168" y="109"/>
                  <a:pt x="169" y="111"/>
                  <a:pt x="170" y="113"/>
                </a:cubicBezTo>
                <a:cubicBezTo>
                  <a:pt x="182" y="114"/>
                  <a:pt x="194" y="112"/>
                  <a:pt x="205" y="109"/>
                </a:cubicBezTo>
                <a:cubicBezTo>
                  <a:pt x="210" y="108"/>
                  <a:pt x="212" y="104"/>
                  <a:pt x="213" y="100"/>
                </a:cubicBezTo>
                <a:cubicBezTo>
                  <a:pt x="198" y="105"/>
                  <a:pt x="182" y="107"/>
                  <a:pt x="167" y="107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Freeform 39"/>
          <p:cNvSpPr/>
          <p:nvPr/>
        </p:nvSpPr>
        <p:spPr>
          <a:xfrm>
            <a:off x="1887855" y="3597688"/>
            <a:ext cx="26384" cy="19621"/>
          </a:xfrm>
          <a:custGeom>
            <a:rect l="l" t="t" r="r" b="b"/>
            <a:pathLst>
              <a:path w="31" h="23">
                <a:moveTo>
                  <a:pt x="4" y="3"/>
                </a:moveTo>
                <a:cubicBezTo>
                  <a:pt x="11" y="1"/>
                  <a:pt x="19" y="0"/>
                  <a:pt x="26" y="3"/>
                </a:cubicBezTo>
                <a:cubicBezTo>
                  <a:pt x="31" y="10"/>
                  <a:pt x="27" y="16"/>
                  <a:pt x="24" y="23"/>
                </a:cubicBezTo>
                <a:cubicBezTo>
                  <a:pt x="18" y="23"/>
                  <a:pt x="12" y="23"/>
                  <a:pt x="6" y="23"/>
                </a:cubicBezTo>
                <a:cubicBezTo>
                  <a:pt x="3" y="16"/>
                  <a:pt x="0" y="9"/>
                  <a:pt x="4" y="3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 rot="457219">
            <a:off x="1778317" y="3639788"/>
            <a:ext cx="43339" cy="239840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 rot="21142780" flipH="1">
            <a:off x="1983296" y="3639788"/>
            <a:ext cx="43339" cy="242030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AutoShape 42"/>
          <p:cNvSpPr/>
          <p:nvPr/>
        </p:nvSpPr>
        <p:spPr>
          <a:xfrm rot="21437230" flipH="1">
            <a:off x="1916621" y="3810381"/>
            <a:ext cx="69056" cy="382048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AutoShape 43"/>
          <p:cNvSpPr/>
          <p:nvPr/>
        </p:nvSpPr>
        <p:spPr>
          <a:xfrm rot="162769">
            <a:off x="1817465" y="3810381"/>
            <a:ext cx="69056" cy="382048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4" name="AutoShape 44"/>
          <p:cNvSpPr/>
          <p:nvPr/>
        </p:nvSpPr>
        <p:spPr>
          <a:xfrm>
            <a:off x="2287714" y="3686842"/>
            <a:ext cx="153067" cy="167069"/>
          </a:xfrm>
          <a:prstGeom prst="roundRect">
            <a:avLst>
              <a:gd name="adj" fmla="val 3496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5" name="Freeform 45"/>
          <p:cNvSpPr/>
          <p:nvPr/>
        </p:nvSpPr>
        <p:spPr>
          <a:xfrm>
            <a:off x="2310765" y="3450812"/>
            <a:ext cx="103441" cy="134493"/>
          </a:xfrm>
          <a:custGeom>
            <a:rect l="l" t="t" r="r" b="b"/>
            <a:pathLst>
              <a:path w="122" h="159">
                <a:moveTo>
                  <a:pt x="41" y="4"/>
                </a:moveTo>
                <a:cubicBezTo>
                  <a:pt x="59" y="0"/>
                  <a:pt x="80" y="2"/>
                  <a:pt x="97" y="12"/>
                </a:cubicBezTo>
                <a:cubicBezTo>
                  <a:pt x="112" y="22"/>
                  <a:pt x="121" y="40"/>
                  <a:pt x="120" y="58"/>
                </a:cubicBezTo>
                <a:cubicBezTo>
                  <a:pt x="119" y="70"/>
                  <a:pt x="122" y="82"/>
                  <a:pt x="121" y="94"/>
                </a:cubicBezTo>
                <a:cubicBezTo>
                  <a:pt x="117" y="106"/>
                  <a:pt x="108" y="115"/>
                  <a:pt x="103" y="126"/>
                </a:cubicBezTo>
                <a:cubicBezTo>
                  <a:pt x="96" y="142"/>
                  <a:pt x="82" y="157"/>
                  <a:pt x="63" y="157"/>
                </a:cubicBezTo>
                <a:cubicBezTo>
                  <a:pt x="43" y="159"/>
                  <a:pt x="27" y="143"/>
                  <a:pt x="19" y="126"/>
                </a:cubicBezTo>
                <a:cubicBezTo>
                  <a:pt x="14" y="115"/>
                  <a:pt x="5" y="105"/>
                  <a:pt x="1" y="94"/>
                </a:cubicBezTo>
                <a:cubicBezTo>
                  <a:pt x="1" y="78"/>
                  <a:pt x="0" y="62"/>
                  <a:pt x="3" y="46"/>
                </a:cubicBezTo>
                <a:cubicBezTo>
                  <a:pt x="7" y="27"/>
                  <a:pt x="21" y="9"/>
                  <a:pt x="41" y="4"/>
                </a:cubicBezTo>
                <a:close/>
                <a:moveTo>
                  <a:pt x="19" y="80"/>
                </a:moveTo>
                <a:cubicBezTo>
                  <a:pt x="22" y="100"/>
                  <a:pt x="27" y="121"/>
                  <a:pt x="41" y="136"/>
                </a:cubicBezTo>
                <a:cubicBezTo>
                  <a:pt x="50" y="145"/>
                  <a:pt x="66" y="148"/>
                  <a:pt x="77" y="140"/>
                </a:cubicBezTo>
                <a:cubicBezTo>
                  <a:pt x="97" y="124"/>
                  <a:pt x="101" y="97"/>
                  <a:pt x="104" y="73"/>
                </a:cubicBezTo>
                <a:cubicBezTo>
                  <a:pt x="95" y="68"/>
                  <a:pt x="86" y="62"/>
                  <a:pt x="79" y="54"/>
                </a:cubicBezTo>
                <a:cubicBezTo>
                  <a:pt x="62" y="69"/>
                  <a:pt x="41" y="78"/>
                  <a:pt x="19" y="80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6" name="Freeform 46"/>
          <p:cNvSpPr/>
          <p:nvPr/>
        </p:nvSpPr>
        <p:spPr>
          <a:xfrm>
            <a:off x="2249138" y="3575971"/>
            <a:ext cx="226885" cy="130873"/>
          </a:xfrm>
          <a:custGeom>
            <a:rect l="l" t="t" r="r" b="b"/>
            <a:pathLst>
              <a:path w="268" h="155">
                <a:moveTo>
                  <a:pt x="51" y="17"/>
                </a:moveTo>
                <a:cubicBezTo>
                  <a:pt x="64" y="9"/>
                  <a:pt x="78" y="6"/>
                  <a:pt x="92" y="0"/>
                </a:cubicBezTo>
                <a:cubicBezTo>
                  <a:pt x="94" y="3"/>
                  <a:pt x="96" y="8"/>
                  <a:pt x="98" y="10"/>
                </a:cubicBezTo>
                <a:cubicBezTo>
                  <a:pt x="95" y="12"/>
                  <a:pt x="91" y="15"/>
                  <a:pt x="89" y="16"/>
                </a:cubicBezTo>
                <a:cubicBezTo>
                  <a:pt x="100" y="54"/>
                  <a:pt x="112" y="92"/>
                  <a:pt x="122" y="130"/>
                </a:cubicBezTo>
                <a:cubicBezTo>
                  <a:pt x="124" y="105"/>
                  <a:pt x="126" y="80"/>
                  <a:pt x="127" y="55"/>
                </a:cubicBezTo>
                <a:cubicBezTo>
                  <a:pt x="132" y="54"/>
                  <a:pt x="137" y="54"/>
                  <a:pt x="142" y="54"/>
                </a:cubicBezTo>
                <a:cubicBezTo>
                  <a:pt x="142" y="80"/>
                  <a:pt x="144" y="105"/>
                  <a:pt x="146" y="130"/>
                </a:cubicBezTo>
                <a:cubicBezTo>
                  <a:pt x="157" y="92"/>
                  <a:pt x="170" y="54"/>
                  <a:pt x="180" y="16"/>
                </a:cubicBezTo>
                <a:cubicBezTo>
                  <a:pt x="170" y="14"/>
                  <a:pt x="172" y="7"/>
                  <a:pt x="175" y="1"/>
                </a:cubicBezTo>
                <a:cubicBezTo>
                  <a:pt x="199" y="7"/>
                  <a:pt x="223" y="16"/>
                  <a:pt x="239" y="35"/>
                </a:cubicBezTo>
                <a:cubicBezTo>
                  <a:pt x="259" y="56"/>
                  <a:pt x="268" y="86"/>
                  <a:pt x="265" y="114"/>
                </a:cubicBezTo>
                <a:cubicBezTo>
                  <a:pt x="256" y="130"/>
                  <a:pt x="236" y="132"/>
                  <a:pt x="220" y="133"/>
                </a:cubicBezTo>
                <a:cubicBezTo>
                  <a:pt x="191" y="151"/>
                  <a:pt x="157" y="155"/>
                  <a:pt x="124" y="154"/>
                </a:cubicBezTo>
                <a:cubicBezTo>
                  <a:pt x="98" y="153"/>
                  <a:pt x="71" y="149"/>
                  <a:pt x="50" y="133"/>
                </a:cubicBezTo>
                <a:cubicBezTo>
                  <a:pt x="32" y="132"/>
                  <a:pt x="9" y="130"/>
                  <a:pt x="3" y="110"/>
                </a:cubicBezTo>
                <a:cubicBezTo>
                  <a:pt x="0" y="73"/>
                  <a:pt x="19" y="36"/>
                  <a:pt x="51" y="17"/>
                </a:cubicBezTo>
                <a:close/>
                <a:moveTo>
                  <a:pt x="167" y="107"/>
                </a:moveTo>
                <a:cubicBezTo>
                  <a:pt x="168" y="109"/>
                  <a:pt x="169" y="111"/>
                  <a:pt x="170" y="113"/>
                </a:cubicBezTo>
                <a:cubicBezTo>
                  <a:pt x="182" y="114"/>
                  <a:pt x="194" y="112"/>
                  <a:pt x="205" y="109"/>
                </a:cubicBezTo>
                <a:cubicBezTo>
                  <a:pt x="210" y="108"/>
                  <a:pt x="212" y="104"/>
                  <a:pt x="213" y="100"/>
                </a:cubicBezTo>
                <a:cubicBezTo>
                  <a:pt x="198" y="105"/>
                  <a:pt x="182" y="107"/>
                  <a:pt x="167" y="107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7" name="Freeform 47"/>
          <p:cNvSpPr/>
          <p:nvPr/>
        </p:nvSpPr>
        <p:spPr>
          <a:xfrm>
            <a:off x="2349722" y="3597688"/>
            <a:ext cx="26384" cy="19621"/>
          </a:xfrm>
          <a:custGeom>
            <a:rect l="l" t="t" r="r" b="b"/>
            <a:pathLst>
              <a:path w="31" h="23">
                <a:moveTo>
                  <a:pt x="4" y="3"/>
                </a:moveTo>
                <a:cubicBezTo>
                  <a:pt x="11" y="1"/>
                  <a:pt x="19" y="0"/>
                  <a:pt x="26" y="3"/>
                </a:cubicBezTo>
                <a:cubicBezTo>
                  <a:pt x="31" y="10"/>
                  <a:pt x="27" y="16"/>
                  <a:pt x="24" y="23"/>
                </a:cubicBezTo>
                <a:cubicBezTo>
                  <a:pt x="18" y="23"/>
                  <a:pt x="12" y="23"/>
                  <a:pt x="6" y="23"/>
                </a:cubicBezTo>
                <a:cubicBezTo>
                  <a:pt x="3" y="16"/>
                  <a:pt x="0" y="9"/>
                  <a:pt x="4" y="3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8" name="AutoShape 48"/>
          <p:cNvSpPr/>
          <p:nvPr/>
        </p:nvSpPr>
        <p:spPr>
          <a:xfrm rot="457219">
            <a:off x="2240185" y="3639788"/>
            <a:ext cx="43339" cy="239840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9" name="AutoShape 49"/>
          <p:cNvSpPr/>
          <p:nvPr/>
        </p:nvSpPr>
        <p:spPr>
          <a:xfrm rot="21142780" flipH="1">
            <a:off x="2445163" y="3639788"/>
            <a:ext cx="43339" cy="242030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0" name="AutoShape 50"/>
          <p:cNvSpPr/>
          <p:nvPr/>
        </p:nvSpPr>
        <p:spPr>
          <a:xfrm rot="21437230" flipH="1">
            <a:off x="2378488" y="3810381"/>
            <a:ext cx="69056" cy="382048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1" name="AutoShape 51"/>
          <p:cNvSpPr/>
          <p:nvPr/>
        </p:nvSpPr>
        <p:spPr>
          <a:xfrm rot="162769">
            <a:off x="2279333" y="3810381"/>
            <a:ext cx="69056" cy="382048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2" name="AutoShape 52"/>
          <p:cNvSpPr/>
          <p:nvPr/>
        </p:nvSpPr>
        <p:spPr>
          <a:xfrm>
            <a:off x="2749582" y="3686842"/>
            <a:ext cx="153067" cy="167069"/>
          </a:xfrm>
          <a:prstGeom prst="roundRect">
            <a:avLst>
              <a:gd name="adj" fmla="val 3496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3" name="Freeform 53"/>
          <p:cNvSpPr/>
          <p:nvPr/>
        </p:nvSpPr>
        <p:spPr>
          <a:xfrm>
            <a:off x="2772728" y="3450812"/>
            <a:ext cx="103441" cy="134493"/>
          </a:xfrm>
          <a:custGeom>
            <a:rect l="l" t="t" r="r" b="b"/>
            <a:pathLst>
              <a:path w="122" h="159">
                <a:moveTo>
                  <a:pt x="41" y="4"/>
                </a:moveTo>
                <a:cubicBezTo>
                  <a:pt x="59" y="0"/>
                  <a:pt x="80" y="2"/>
                  <a:pt x="97" y="12"/>
                </a:cubicBezTo>
                <a:cubicBezTo>
                  <a:pt x="112" y="22"/>
                  <a:pt x="121" y="40"/>
                  <a:pt x="120" y="58"/>
                </a:cubicBezTo>
                <a:cubicBezTo>
                  <a:pt x="119" y="70"/>
                  <a:pt x="122" y="82"/>
                  <a:pt x="121" y="94"/>
                </a:cubicBezTo>
                <a:cubicBezTo>
                  <a:pt x="117" y="106"/>
                  <a:pt x="108" y="115"/>
                  <a:pt x="103" y="126"/>
                </a:cubicBezTo>
                <a:cubicBezTo>
                  <a:pt x="96" y="142"/>
                  <a:pt x="82" y="157"/>
                  <a:pt x="63" y="157"/>
                </a:cubicBezTo>
                <a:cubicBezTo>
                  <a:pt x="43" y="159"/>
                  <a:pt x="27" y="143"/>
                  <a:pt x="19" y="126"/>
                </a:cubicBezTo>
                <a:cubicBezTo>
                  <a:pt x="14" y="115"/>
                  <a:pt x="5" y="105"/>
                  <a:pt x="1" y="94"/>
                </a:cubicBezTo>
                <a:cubicBezTo>
                  <a:pt x="1" y="78"/>
                  <a:pt x="0" y="62"/>
                  <a:pt x="3" y="46"/>
                </a:cubicBezTo>
                <a:cubicBezTo>
                  <a:pt x="7" y="27"/>
                  <a:pt x="21" y="9"/>
                  <a:pt x="41" y="4"/>
                </a:cubicBezTo>
                <a:close/>
                <a:moveTo>
                  <a:pt x="19" y="80"/>
                </a:moveTo>
                <a:cubicBezTo>
                  <a:pt x="22" y="100"/>
                  <a:pt x="27" y="121"/>
                  <a:pt x="41" y="136"/>
                </a:cubicBezTo>
                <a:cubicBezTo>
                  <a:pt x="50" y="145"/>
                  <a:pt x="66" y="148"/>
                  <a:pt x="77" y="140"/>
                </a:cubicBezTo>
                <a:cubicBezTo>
                  <a:pt x="97" y="124"/>
                  <a:pt x="101" y="97"/>
                  <a:pt x="104" y="73"/>
                </a:cubicBezTo>
                <a:cubicBezTo>
                  <a:pt x="95" y="68"/>
                  <a:pt x="86" y="62"/>
                  <a:pt x="79" y="54"/>
                </a:cubicBezTo>
                <a:cubicBezTo>
                  <a:pt x="62" y="69"/>
                  <a:pt x="41" y="78"/>
                  <a:pt x="19" y="80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4" name="Freeform 54"/>
          <p:cNvSpPr/>
          <p:nvPr/>
        </p:nvSpPr>
        <p:spPr>
          <a:xfrm>
            <a:off x="2711005" y="3575971"/>
            <a:ext cx="226885" cy="130873"/>
          </a:xfrm>
          <a:custGeom>
            <a:rect l="l" t="t" r="r" b="b"/>
            <a:pathLst>
              <a:path w="268" h="155">
                <a:moveTo>
                  <a:pt x="51" y="17"/>
                </a:moveTo>
                <a:cubicBezTo>
                  <a:pt x="64" y="9"/>
                  <a:pt x="78" y="6"/>
                  <a:pt x="92" y="0"/>
                </a:cubicBezTo>
                <a:cubicBezTo>
                  <a:pt x="94" y="3"/>
                  <a:pt x="96" y="8"/>
                  <a:pt x="98" y="10"/>
                </a:cubicBezTo>
                <a:cubicBezTo>
                  <a:pt x="95" y="12"/>
                  <a:pt x="91" y="15"/>
                  <a:pt x="89" y="16"/>
                </a:cubicBezTo>
                <a:cubicBezTo>
                  <a:pt x="100" y="54"/>
                  <a:pt x="112" y="92"/>
                  <a:pt x="122" y="130"/>
                </a:cubicBezTo>
                <a:cubicBezTo>
                  <a:pt x="124" y="105"/>
                  <a:pt x="126" y="80"/>
                  <a:pt x="127" y="55"/>
                </a:cubicBezTo>
                <a:cubicBezTo>
                  <a:pt x="132" y="54"/>
                  <a:pt x="137" y="54"/>
                  <a:pt x="142" y="54"/>
                </a:cubicBezTo>
                <a:cubicBezTo>
                  <a:pt x="142" y="80"/>
                  <a:pt x="144" y="105"/>
                  <a:pt x="146" y="130"/>
                </a:cubicBezTo>
                <a:cubicBezTo>
                  <a:pt x="157" y="92"/>
                  <a:pt x="170" y="54"/>
                  <a:pt x="180" y="16"/>
                </a:cubicBezTo>
                <a:cubicBezTo>
                  <a:pt x="170" y="14"/>
                  <a:pt x="172" y="7"/>
                  <a:pt x="175" y="1"/>
                </a:cubicBezTo>
                <a:cubicBezTo>
                  <a:pt x="199" y="7"/>
                  <a:pt x="223" y="16"/>
                  <a:pt x="239" y="35"/>
                </a:cubicBezTo>
                <a:cubicBezTo>
                  <a:pt x="259" y="56"/>
                  <a:pt x="268" y="86"/>
                  <a:pt x="265" y="114"/>
                </a:cubicBezTo>
                <a:cubicBezTo>
                  <a:pt x="256" y="130"/>
                  <a:pt x="236" y="132"/>
                  <a:pt x="220" y="133"/>
                </a:cubicBezTo>
                <a:cubicBezTo>
                  <a:pt x="191" y="151"/>
                  <a:pt x="157" y="155"/>
                  <a:pt x="124" y="154"/>
                </a:cubicBezTo>
                <a:cubicBezTo>
                  <a:pt x="98" y="153"/>
                  <a:pt x="71" y="149"/>
                  <a:pt x="50" y="133"/>
                </a:cubicBezTo>
                <a:cubicBezTo>
                  <a:pt x="32" y="132"/>
                  <a:pt x="9" y="130"/>
                  <a:pt x="3" y="110"/>
                </a:cubicBezTo>
                <a:cubicBezTo>
                  <a:pt x="0" y="73"/>
                  <a:pt x="19" y="36"/>
                  <a:pt x="51" y="17"/>
                </a:cubicBezTo>
                <a:close/>
                <a:moveTo>
                  <a:pt x="167" y="107"/>
                </a:moveTo>
                <a:cubicBezTo>
                  <a:pt x="168" y="109"/>
                  <a:pt x="169" y="111"/>
                  <a:pt x="170" y="113"/>
                </a:cubicBezTo>
                <a:cubicBezTo>
                  <a:pt x="182" y="114"/>
                  <a:pt x="194" y="112"/>
                  <a:pt x="205" y="109"/>
                </a:cubicBezTo>
                <a:cubicBezTo>
                  <a:pt x="210" y="108"/>
                  <a:pt x="212" y="104"/>
                  <a:pt x="213" y="100"/>
                </a:cubicBezTo>
                <a:cubicBezTo>
                  <a:pt x="198" y="105"/>
                  <a:pt x="182" y="107"/>
                  <a:pt x="167" y="107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5" name="Freeform 55"/>
          <p:cNvSpPr/>
          <p:nvPr/>
        </p:nvSpPr>
        <p:spPr>
          <a:xfrm>
            <a:off x="2811589" y="3597688"/>
            <a:ext cx="26384" cy="19621"/>
          </a:xfrm>
          <a:custGeom>
            <a:rect l="l" t="t" r="r" b="b"/>
            <a:pathLst>
              <a:path w="31" h="23">
                <a:moveTo>
                  <a:pt x="4" y="3"/>
                </a:moveTo>
                <a:cubicBezTo>
                  <a:pt x="11" y="1"/>
                  <a:pt x="19" y="0"/>
                  <a:pt x="26" y="3"/>
                </a:cubicBezTo>
                <a:cubicBezTo>
                  <a:pt x="31" y="10"/>
                  <a:pt x="27" y="16"/>
                  <a:pt x="24" y="23"/>
                </a:cubicBezTo>
                <a:cubicBezTo>
                  <a:pt x="18" y="23"/>
                  <a:pt x="12" y="23"/>
                  <a:pt x="6" y="23"/>
                </a:cubicBezTo>
                <a:cubicBezTo>
                  <a:pt x="3" y="16"/>
                  <a:pt x="0" y="9"/>
                  <a:pt x="4" y="3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6" name="AutoShape 56"/>
          <p:cNvSpPr/>
          <p:nvPr/>
        </p:nvSpPr>
        <p:spPr>
          <a:xfrm rot="457219">
            <a:off x="2702052" y="3639788"/>
            <a:ext cx="43339" cy="239840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7" name="AutoShape 57"/>
          <p:cNvSpPr/>
          <p:nvPr/>
        </p:nvSpPr>
        <p:spPr>
          <a:xfrm rot="21142780" flipH="1">
            <a:off x="2907030" y="3639788"/>
            <a:ext cx="43339" cy="242030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8" name="AutoShape 58"/>
          <p:cNvSpPr/>
          <p:nvPr/>
        </p:nvSpPr>
        <p:spPr>
          <a:xfrm rot="21437230" flipH="1">
            <a:off x="2840355" y="3810381"/>
            <a:ext cx="69056" cy="382048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9" name="AutoShape 59"/>
          <p:cNvSpPr/>
          <p:nvPr/>
        </p:nvSpPr>
        <p:spPr>
          <a:xfrm rot="162769">
            <a:off x="2741200" y="3810381"/>
            <a:ext cx="69056" cy="382048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0" name="AutoShape 60"/>
          <p:cNvSpPr/>
          <p:nvPr/>
        </p:nvSpPr>
        <p:spPr>
          <a:xfrm>
            <a:off x="3211449" y="3686842"/>
            <a:ext cx="153067" cy="167069"/>
          </a:xfrm>
          <a:prstGeom prst="roundRect">
            <a:avLst>
              <a:gd name="adj" fmla="val 3496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1" name="Freeform 61"/>
          <p:cNvSpPr/>
          <p:nvPr/>
        </p:nvSpPr>
        <p:spPr>
          <a:xfrm>
            <a:off x="3234595" y="3450812"/>
            <a:ext cx="103441" cy="134493"/>
          </a:xfrm>
          <a:custGeom>
            <a:rect l="l" t="t" r="r" b="b"/>
            <a:pathLst>
              <a:path w="122" h="159">
                <a:moveTo>
                  <a:pt x="41" y="4"/>
                </a:moveTo>
                <a:cubicBezTo>
                  <a:pt x="59" y="0"/>
                  <a:pt x="80" y="2"/>
                  <a:pt x="97" y="12"/>
                </a:cubicBezTo>
                <a:cubicBezTo>
                  <a:pt x="112" y="22"/>
                  <a:pt x="121" y="40"/>
                  <a:pt x="120" y="58"/>
                </a:cubicBezTo>
                <a:cubicBezTo>
                  <a:pt x="119" y="70"/>
                  <a:pt x="122" y="82"/>
                  <a:pt x="121" y="94"/>
                </a:cubicBezTo>
                <a:cubicBezTo>
                  <a:pt x="117" y="106"/>
                  <a:pt x="108" y="115"/>
                  <a:pt x="103" y="126"/>
                </a:cubicBezTo>
                <a:cubicBezTo>
                  <a:pt x="96" y="142"/>
                  <a:pt x="82" y="157"/>
                  <a:pt x="63" y="157"/>
                </a:cubicBezTo>
                <a:cubicBezTo>
                  <a:pt x="43" y="159"/>
                  <a:pt x="27" y="143"/>
                  <a:pt x="19" y="126"/>
                </a:cubicBezTo>
                <a:cubicBezTo>
                  <a:pt x="14" y="115"/>
                  <a:pt x="5" y="105"/>
                  <a:pt x="1" y="94"/>
                </a:cubicBezTo>
                <a:cubicBezTo>
                  <a:pt x="1" y="78"/>
                  <a:pt x="0" y="62"/>
                  <a:pt x="3" y="46"/>
                </a:cubicBezTo>
                <a:cubicBezTo>
                  <a:pt x="7" y="27"/>
                  <a:pt x="21" y="9"/>
                  <a:pt x="41" y="4"/>
                </a:cubicBezTo>
                <a:close/>
                <a:moveTo>
                  <a:pt x="19" y="80"/>
                </a:moveTo>
                <a:cubicBezTo>
                  <a:pt x="22" y="100"/>
                  <a:pt x="27" y="121"/>
                  <a:pt x="41" y="136"/>
                </a:cubicBezTo>
                <a:cubicBezTo>
                  <a:pt x="50" y="145"/>
                  <a:pt x="66" y="148"/>
                  <a:pt x="77" y="140"/>
                </a:cubicBezTo>
                <a:cubicBezTo>
                  <a:pt x="97" y="124"/>
                  <a:pt x="101" y="97"/>
                  <a:pt x="104" y="73"/>
                </a:cubicBezTo>
                <a:cubicBezTo>
                  <a:pt x="95" y="68"/>
                  <a:pt x="86" y="62"/>
                  <a:pt x="79" y="54"/>
                </a:cubicBezTo>
                <a:cubicBezTo>
                  <a:pt x="62" y="69"/>
                  <a:pt x="41" y="78"/>
                  <a:pt x="19" y="80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2" name="Freeform 62"/>
          <p:cNvSpPr/>
          <p:nvPr/>
        </p:nvSpPr>
        <p:spPr>
          <a:xfrm>
            <a:off x="3172873" y="3575971"/>
            <a:ext cx="226885" cy="130873"/>
          </a:xfrm>
          <a:custGeom>
            <a:rect l="l" t="t" r="r" b="b"/>
            <a:pathLst>
              <a:path w="268" h="155">
                <a:moveTo>
                  <a:pt x="51" y="17"/>
                </a:moveTo>
                <a:cubicBezTo>
                  <a:pt x="64" y="9"/>
                  <a:pt x="78" y="6"/>
                  <a:pt x="92" y="0"/>
                </a:cubicBezTo>
                <a:cubicBezTo>
                  <a:pt x="94" y="3"/>
                  <a:pt x="96" y="8"/>
                  <a:pt x="98" y="10"/>
                </a:cubicBezTo>
                <a:cubicBezTo>
                  <a:pt x="95" y="12"/>
                  <a:pt x="91" y="15"/>
                  <a:pt x="89" y="16"/>
                </a:cubicBezTo>
                <a:cubicBezTo>
                  <a:pt x="100" y="54"/>
                  <a:pt x="112" y="92"/>
                  <a:pt x="122" y="130"/>
                </a:cubicBezTo>
                <a:cubicBezTo>
                  <a:pt x="124" y="105"/>
                  <a:pt x="126" y="80"/>
                  <a:pt x="127" y="55"/>
                </a:cubicBezTo>
                <a:cubicBezTo>
                  <a:pt x="132" y="54"/>
                  <a:pt x="137" y="54"/>
                  <a:pt x="142" y="54"/>
                </a:cubicBezTo>
                <a:cubicBezTo>
                  <a:pt x="142" y="80"/>
                  <a:pt x="144" y="105"/>
                  <a:pt x="146" y="130"/>
                </a:cubicBezTo>
                <a:cubicBezTo>
                  <a:pt x="157" y="92"/>
                  <a:pt x="170" y="54"/>
                  <a:pt x="180" y="16"/>
                </a:cubicBezTo>
                <a:cubicBezTo>
                  <a:pt x="170" y="14"/>
                  <a:pt x="172" y="7"/>
                  <a:pt x="175" y="1"/>
                </a:cubicBezTo>
                <a:cubicBezTo>
                  <a:pt x="199" y="7"/>
                  <a:pt x="223" y="16"/>
                  <a:pt x="239" y="35"/>
                </a:cubicBezTo>
                <a:cubicBezTo>
                  <a:pt x="259" y="56"/>
                  <a:pt x="268" y="86"/>
                  <a:pt x="265" y="114"/>
                </a:cubicBezTo>
                <a:cubicBezTo>
                  <a:pt x="256" y="130"/>
                  <a:pt x="236" y="132"/>
                  <a:pt x="220" y="133"/>
                </a:cubicBezTo>
                <a:cubicBezTo>
                  <a:pt x="191" y="151"/>
                  <a:pt x="157" y="155"/>
                  <a:pt x="124" y="154"/>
                </a:cubicBezTo>
                <a:cubicBezTo>
                  <a:pt x="98" y="153"/>
                  <a:pt x="71" y="149"/>
                  <a:pt x="50" y="133"/>
                </a:cubicBezTo>
                <a:cubicBezTo>
                  <a:pt x="32" y="132"/>
                  <a:pt x="9" y="130"/>
                  <a:pt x="3" y="110"/>
                </a:cubicBezTo>
                <a:cubicBezTo>
                  <a:pt x="0" y="73"/>
                  <a:pt x="19" y="36"/>
                  <a:pt x="51" y="17"/>
                </a:cubicBezTo>
                <a:close/>
                <a:moveTo>
                  <a:pt x="167" y="107"/>
                </a:moveTo>
                <a:cubicBezTo>
                  <a:pt x="168" y="109"/>
                  <a:pt x="169" y="111"/>
                  <a:pt x="170" y="113"/>
                </a:cubicBezTo>
                <a:cubicBezTo>
                  <a:pt x="182" y="114"/>
                  <a:pt x="194" y="112"/>
                  <a:pt x="205" y="109"/>
                </a:cubicBezTo>
                <a:cubicBezTo>
                  <a:pt x="210" y="108"/>
                  <a:pt x="212" y="104"/>
                  <a:pt x="213" y="100"/>
                </a:cubicBezTo>
                <a:cubicBezTo>
                  <a:pt x="198" y="105"/>
                  <a:pt x="182" y="107"/>
                  <a:pt x="167" y="107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3" name="Freeform 63"/>
          <p:cNvSpPr/>
          <p:nvPr/>
        </p:nvSpPr>
        <p:spPr>
          <a:xfrm>
            <a:off x="3273457" y="3597688"/>
            <a:ext cx="26384" cy="19621"/>
          </a:xfrm>
          <a:custGeom>
            <a:rect l="l" t="t" r="r" b="b"/>
            <a:pathLst>
              <a:path w="31" h="23">
                <a:moveTo>
                  <a:pt x="4" y="3"/>
                </a:moveTo>
                <a:cubicBezTo>
                  <a:pt x="11" y="1"/>
                  <a:pt x="19" y="0"/>
                  <a:pt x="26" y="3"/>
                </a:cubicBezTo>
                <a:cubicBezTo>
                  <a:pt x="31" y="10"/>
                  <a:pt x="27" y="16"/>
                  <a:pt x="24" y="23"/>
                </a:cubicBezTo>
                <a:cubicBezTo>
                  <a:pt x="18" y="23"/>
                  <a:pt x="12" y="23"/>
                  <a:pt x="6" y="23"/>
                </a:cubicBezTo>
                <a:cubicBezTo>
                  <a:pt x="3" y="16"/>
                  <a:pt x="0" y="9"/>
                  <a:pt x="4" y="3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4" name="AutoShape 64"/>
          <p:cNvSpPr/>
          <p:nvPr/>
        </p:nvSpPr>
        <p:spPr>
          <a:xfrm rot="457219">
            <a:off x="3163919" y="3639788"/>
            <a:ext cx="43339" cy="239840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5" name="AutoShape 65"/>
          <p:cNvSpPr/>
          <p:nvPr/>
        </p:nvSpPr>
        <p:spPr>
          <a:xfrm rot="21142780" flipH="1">
            <a:off x="3368897" y="3639788"/>
            <a:ext cx="43339" cy="242030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6" name="AutoShape 66"/>
          <p:cNvSpPr/>
          <p:nvPr/>
        </p:nvSpPr>
        <p:spPr>
          <a:xfrm rot="21437230" flipH="1">
            <a:off x="3302222" y="3810381"/>
            <a:ext cx="69056" cy="382048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7" name="AutoShape 67"/>
          <p:cNvSpPr/>
          <p:nvPr/>
        </p:nvSpPr>
        <p:spPr>
          <a:xfrm rot="162769">
            <a:off x="3203067" y="3810381"/>
            <a:ext cx="69056" cy="382048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8" name="AutoShape 68"/>
          <p:cNvSpPr/>
          <p:nvPr/>
        </p:nvSpPr>
        <p:spPr>
          <a:xfrm>
            <a:off x="3673316" y="3686842"/>
            <a:ext cx="153067" cy="167069"/>
          </a:xfrm>
          <a:prstGeom prst="roundRect">
            <a:avLst>
              <a:gd name="adj" fmla="val 3496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9" name="Freeform 69"/>
          <p:cNvSpPr/>
          <p:nvPr/>
        </p:nvSpPr>
        <p:spPr>
          <a:xfrm>
            <a:off x="3696462" y="3450812"/>
            <a:ext cx="103441" cy="134493"/>
          </a:xfrm>
          <a:custGeom>
            <a:rect l="l" t="t" r="r" b="b"/>
            <a:pathLst>
              <a:path w="122" h="159">
                <a:moveTo>
                  <a:pt x="41" y="4"/>
                </a:moveTo>
                <a:cubicBezTo>
                  <a:pt x="59" y="0"/>
                  <a:pt x="80" y="2"/>
                  <a:pt x="97" y="12"/>
                </a:cubicBezTo>
                <a:cubicBezTo>
                  <a:pt x="112" y="22"/>
                  <a:pt x="121" y="40"/>
                  <a:pt x="120" y="58"/>
                </a:cubicBezTo>
                <a:cubicBezTo>
                  <a:pt x="119" y="70"/>
                  <a:pt x="122" y="82"/>
                  <a:pt x="121" y="94"/>
                </a:cubicBezTo>
                <a:cubicBezTo>
                  <a:pt x="117" y="106"/>
                  <a:pt x="108" y="115"/>
                  <a:pt x="103" y="126"/>
                </a:cubicBezTo>
                <a:cubicBezTo>
                  <a:pt x="96" y="142"/>
                  <a:pt x="82" y="157"/>
                  <a:pt x="63" y="157"/>
                </a:cubicBezTo>
                <a:cubicBezTo>
                  <a:pt x="43" y="159"/>
                  <a:pt x="27" y="143"/>
                  <a:pt x="19" y="126"/>
                </a:cubicBezTo>
                <a:cubicBezTo>
                  <a:pt x="14" y="115"/>
                  <a:pt x="5" y="105"/>
                  <a:pt x="1" y="94"/>
                </a:cubicBezTo>
                <a:cubicBezTo>
                  <a:pt x="1" y="78"/>
                  <a:pt x="0" y="62"/>
                  <a:pt x="3" y="46"/>
                </a:cubicBezTo>
                <a:cubicBezTo>
                  <a:pt x="7" y="27"/>
                  <a:pt x="21" y="9"/>
                  <a:pt x="41" y="4"/>
                </a:cubicBezTo>
                <a:close/>
                <a:moveTo>
                  <a:pt x="19" y="80"/>
                </a:moveTo>
                <a:cubicBezTo>
                  <a:pt x="22" y="100"/>
                  <a:pt x="27" y="121"/>
                  <a:pt x="41" y="136"/>
                </a:cubicBezTo>
                <a:cubicBezTo>
                  <a:pt x="50" y="145"/>
                  <a:pt x="66" y="148"/>
                  <a:pt x="77" y="140"/>
                </a:cubicBezTo>
                <a:cubicBezTo>
                  <a:pt x="97" y="124"/>
                  <a:pt x="101" y="97"/>
                  <a:pt x="104" y="73"/>
                </a:cubicBezTo>
                <a:cubicBezTo>
                  <a:pt x="95" y="68"/>
                  <a:pt x="86" y="62"/>
                  <a:pt x="79" y="54"/>
                </a:cubicBezTo>
                <a:cubicBezTo>
                  <a:pt x="62" y="69"/>
                  <a:pt x="41" y="78"/>
                  <a:pt x="19" y="80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0" name="Freeform 70"/>
          <p:cNvSpPr/>
          <p:nvPr/>
        </p:nvSpPr>
        <p:spPr>
          <a:xfrm>
            <a:off x="3634740" y="3575971"/>
            <a:ext cx="226885" cy="130873"/>
          </a:xfrm>
          <a:custGeom>
            <a:rect l="l" t="t" r="r" b="b"/>
            <a:pathLst>
              <a:path w="268" h="155">
                <a:moveTo>
                  <a:pt x="51" y="17"/>
                </a:moveTo>
                <a:cubicBezTo>
                  <a:pt x="64" y="9"/>
                  <a:pt x="78" y="6"/>
                  <a:pt x="92" y="0"/>
                </a:cubicBezTo>
                <a:cubicBezTo>
                  <a:pt x="94" y="3"/>
                  <a:pt x="96" y="8"/>
                  <a:pt x="98" y="10"/>
                </a:cubicBezTo>
                <a:cubicBezTo>
                  <a:pt x="95" y="12"/>
                  <a:pt x="91" y="15"/>
                  <a:pt x="89" y="16"/>
                </a:cubicBezTo>
                <a:cubicBezTo>
                  <a:pt x="100" y="54"/>
                  <a:pt x="112" y="92"/>
                  <a:pt x="122" y="130"/>
                </a:cubicBezTo>
                <a:cubicBezTo>
                  <a:pt x="124" y="105"/>
                  <a:pt x="126" y="80"/>
                  <a:pt x="127" y="55"/>
                </a:cubicBezTo>
                <a:cubicBezTo>
                  <a:pt x="132" y="54"/>
                  <a:pt x="137" y="54"/>
                  <a:pt x="142" y="54"/>
                </a:cubicBezTo>
                <a:cubicBezTo>
                  <a:pt x="142" y="80"/>
                  <a:pt x="144" y="105"/>
                  <a:pt x="146" y="130"/>
                </a:cubicBezTo>
                <a:cubicBezTo>
                  <a:pt x="157" y="92"/>
                  <a:pt x="170" y="54"/>
                  <a:pt x="180" y="16"/>
                </a:cubicBezTo>
                <a:cubicBezTo>
                  <a:pt x="170" y="14"/>
                  <a:pt x="172" y="7"/>
                  <a:pt x="175" y="1"/>
                </a:cubicBezTo>
                <a:cubicBezTo>
                  <a:pt x="199" y="7"/>
                  <a:pt x="223" y="16"/>
                  <a:pt x="239" y="35"/>
                </a:cubicBezTo>
                <a:cubicBezTo>
                  <a:pt x="259" y="56"/>
                  <a:pt x="268" y="86"/>
                  <a:pt x="265" y="114"/>
                </a:cubicBezTo>
                <a:cubicBezTo>
                  <a:pt x="256" y="130"/>
                  <a:pt x="236" y="132"/>
                  <a:pt x="220" y="133"/>
                </a:cubicBezTo>
                <a:cubicBezTo>
                  <a:pt x="191" y="151"/>
                  <a:pt x="157" y="155"/>
                  <a:pt x="124" y="154"/>
                </a:cubicBezTo>
                <a:cubicBezTo>
                  <a:pt x="98" y="153"/>
                  <a:pt x="71" y="149"/>
                  <a:pt x="50" y="133"/>
                </a:cubicBezTo>
                <a:cubicBezTo>
                  <a:pt x="32" y="132"/>
                  <a:pt x="9" y="130"/>
                  <a:pt x="3" y="110"/>
                </a:cubicBezTo>
                <a:cubicBezTo>
                  <a:pt x="0" y="73"/>
                  <a:pt x="19" y="36"/>
                  <a:pt x="51" y="17"/>
                </a:cubicBezTo>
                <a:close/>
                <a:moveTo>
                  <a:pt x="167" y="107"/>
                </a:moveTo>
                <a:cubicBezTo>
                  <a:pt x="168" y="109"/>
                  <a:pt x="169" y="111"/>
                  <a:pt x="170" y="113"/>
                </a:cubicBezTo>
                <a:cubicBezTo>
                  <a:pt x="182" y="114"/>
                  <a:pt x="194" y="112"/>
                  <a:pt x="205" y="109"/>
                </a:cubicBezTo>
                <a:cubicBezTo>
                  <a:pt x="210" y="108"/>
                  <a:pt x="212" y="104"/>
                  <a:pt x="213" y="100"/>
                </a:cubicBezTo>
                <a:cubicBezTo>
                  <a:pt x="198" y="105"/>
                  <a:pt x="182" y="107"/>
                  <a:pt x="167" y="107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1" name="Freeform 71"/>
          <p:cNvSpPr/>
          <p:nvPr/>
        </p:nvSpPr>
        <p:spPr>
          <a:xfrm>
            <a:off x="3735324" y="3597688"/>
            <a:ext cx="26384" cy="19621"/>
          </a:xfrm>
          <a:custGeom>
            <a:rect l="l" t="t" r="r" b="b"/>
            <a:pathLst>
              <a:path w="31" h="23">
                <a:moveTo>
                  <a:pt x="4" y="3"/>
                </a:moveTo>
                <a:cubicBezTo>
                  <a:pt x="11" y="1"/>
                  <a:pt x="19" y="0"/>
                  <a:pt x="26" y="3"/>
                </a:cubicBezTo>
                <a:cubicBezTo>
                  <a:pt x="31" y="10"/>
                  <a:pt x="27" y="16"/>
                  <a:pt x="24" y="23"/>
                </a:cubicBezTo>
                <a:cubicBezTo>
                  <a:pt x="18" y="23"/>
                  <a:pt x="12" y="23"/>
                  <a:pt x="6" y="23"/>
                </a:cubicBezTo>
                <a:cubicBezTo>
                  <a:pt x="3" y="16"/>
                  <a:pt x="0" y="9"/>
                  <a:pt x="4" y="3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2" name="AutoShape 72"/>
          <p:cNvSpPr/>
          <p:nvPr/>
        </p:nvSpPr>
        <p:spPr>
          <a:xfrm rot="457219">
            <a:off x="3625787" y="3639788"/>
            <a:ext cx="43339" cy="239840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3" name="AutoShape 73"/>
          <p:cNvSpPr/>
          <p:nvPr/>
        </p:nvSpPr>
        <p:spPr>
          <a:xfrm rot="21142780" flipH="1">
            <a:off x="3830764" y="3639788"/>
            <a:ext cx="43339" cy="242030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4" name="AutoShape 74"/>
          <p:cNvSpPr/>
          <p:nvPr/>
        </p:nvSpPr>
        <p:spPr>
          <a:xfrm rot="21437230" flipH="1">
            <a:off x="3764089" y="3810381"/>
            <a:ext cx="69056" cy="382048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5" name="AutoShape 75"/>
          <p:cNvSpPr/>
          <p:nvPr/>
        </p:nvSpPr>
        <p:spPr>
          <a:xfrm rot="162769">
            <a:off x="3664934" y="3810381"/>
            <a:ext cx="69056" cy="382048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6" name="AutoShape 76"/>
          <p:cNvSpPr/>
          <p:nvPr/>
        </p:nvSpPr>
        <p:spPr>
          <a:xfrm>
            <a:off x="4135184" y="3686842"/>
            <a:ext cx="153067" cy="167069"/>
          </a:xfrm>
          <a:prstGeom prst="roundRect">
            <a:avLst>
              <a:gd name="adj" fmla="val 3496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7" name="Freeform 77"/>
          <p:cNvSpPr/>
          <p:nvPr/>
        </p:nvSpPr>
        <p:spPr>
          <a:xfrm>
            <a:off x="4158329" y="3450812"/>
            <a:ext cx="103441" cy="134493"/>
          </a:xfrm>
          <a:custGeom>
            <a:rect l="l" t="t" r="r" b="b"/>
            <a:pathLst>
              <a:path w="122" h="159">
                <a:moveTo>
                  <a:pt x="41" y="4"/>
                </a:moveTo>
                <a:cubicBezTo>
                  <a:pt x="59" y="0"/>
                  <a:pt x="80" y="2"/>
                  <a:pt x="97" y="12"/>
                </a:cubicBezTo>
                <a:cubicBezTo>
                  <a:pt x="112" y="22"/>
                  <a:pt x="121" y="40"/>
                  <a:pt x="120" y="58"/>
                </a:cubicBezTo>
                <a:cubicBezTo>
                  <a:pt x="119" y="70"/>
                  <a:pt x="122" y="82"/>
                  <a:pt x="121" y="94"/>
                </a:cubicBezTo>
                <a:cubicBezTo>
                  <a:pt x="117" y="106"/>
                  <a:pt x="108" y="115"/>
                  <a:pt x="103" y="126"/>
                </a:cubicBezTo>
                <a:cubicBezTo>
                  <a:pt x="96" y="142"/>
                  <a:pt x="82" y="157"/>
                  <a:pt x="63" y="157"/>
                </a:cubicBezTo>
                <a:cubicBezTo>
                  <a:pt x="43" y="159"/>
                  <a:pt x="27" y="143"/>
                  <a:pt x="19" y="126"/>
                </a:cubicBezTo>
                <a:cubicBezTo>
                  <a:pt x="14" y="115"/>
                  <a:pt x="5" y="105"/>
                  <a:pt x="1" y="94"/>
                </a:cubicBezTo>
                <a:cubicBezTo>
                  <a:pt x="1" y="78"/>
                  <a:pt x="0" y="62"/>
                  <a:pt x="3" y="46"/>
                </a:cubicBezTo>
                <a:cubicBezTo>
                  <a:pt x="7" y="27"/>
                  <a:pt x="21" y="9"/>
                  <a:pt x="41" y="4"/>
                </a:cubicBezTo>
                <a:close/>
                <a:moveTo>
                  <a:pt x="19" y="80"/>
                </a:moveTo>
                <a:cubicBezTo>
                  <a:pt x="22" y="100"/>
                  <a:pt x="27" y="121"/>
                  <a:pt x="41" y="136"/>
                </a:cubicBezTo>
                <a:cubicBezTo>
                  <a:pt x="50" y="145"/>
                  <a:pt x="66" y="148"/>
                  <a:pt x="77" y="140"/>
                </a:cubicBezTo>
                <a:cubicBezTo>
                  <a:pt x="97" y="124"/>
                  <a:pt x="101" y="97"/>
                  <a:pt x="104" y="73"/>
                </a:cubicBezTo>
                <a:cubicBezTo>
                  <a:pt x="95" y="68"/>
                  <a:pt x="86" y="62"/>
                  <a:pt x="79" y="54"/>
                </a:cubicBezTo>
                <a:cubicBezTo>
                  <a:pt x="62" y="69"/>
                  <a:pt x="41" y="78"/>
                  <a:pt x="19" y="80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8" name="Freeform 78"/>
          <p:cNvSpPr/>
          <p:nvPr/>
        </p:nvSpPr>
        <p:spPr>
          <a:xfrm>
            <a:off x="4096607" y="3575971"/>
            <a:ext cx="226885" cy="130873"/>
          </a:xfrm>
          <a:custGeom>
            <a:rect l="l" t="t" r="r" b="b"/>
            <a:pathLst>
              <a:path w="268" h="155">
                <a:moveTo>
                  <a:pt x="51" y="17"/>
                </a:moveTo>
                <a:cubicBezTo>
                  <a:pt x="64" y="9"/>
                  <a:pt x="78" y="6"/>
                  <a:pt x="92" y="0"/>
                </a:cubicBezTo>
                <a:cubicBezTo>
                  <a:pt x="94" y="3"/>
                  <a:pt x="96" y="8"/>
                  <a:pt x="98" y="10"/>
                </a:cubicBezTo>
                <a:cubicBezTo>
                  <a:pt x="95" y="12"/>
                  <a:pt x="91" y="15"/>
                  <a:pt x="89" y="16"/>
                </a:cubicBezTo>
                <a:cubicBezTo>
                  <a:pt x="100" y="54"/>
                  <a:pt x="112" y="92"/>
                  <a:pt x="122" y="130"/>
                </a:cubicBezTo>
                <a:cubicBezTo>
                  <a:pt x="124" y="105"/>
                  <a:pt x="126" y="80"/>
                  <a:pt x="127" y="55"/>
                </a:cubicBezTo>
                <a:cubicBezTo>
                  <a:pt x="132" y="54"/>
                  <a:pt x="137" y="54"/>
                  <a:pt x="142" y="54"/>
                </a:cubicBezTo>
                <a:cubicBezTo>
                  <a:pt x="142" y="80"/>
                  <a:pt x="144" y="105"/>
                  <a:pt x="146" y="130"/>
                </a:cubicBezTo>
                <a:cubicBezTo>
                  <a:pt x="157" y="92"/>
                  <a:pt x="170" y="54"/>
                  <a:pt x="180" y="16"/>
                </a:cubicBezTo>
                <a:cubicBezTo>
                  <a:pt x="170" y="14"/>
                  <a:pt x="172" y="7"/>
                  <a:pt x="175" y="1"/>
                </a:cubicBezTo>
                <a:cubicBezTo>
                  <a:pt x="199" y="7"/>
                  <a:pt x="223" y="16"/>
                  <a:pt x="239" y="35"/>
                </a:cubicBezTo>
                <a:cubicBezTo>
                  <a:pt x="259" y="56"/>
                  <a:pt x="268" y="86"/>
                  <a:pt x="265" y="114"/>
                </a:cubicBezTo>
                <a:cubicBezTo>
                  <a:pt x="256" y="130"/>
                  <a:pt x="236" y="132"/>
                  <a:pt x="220" y="133"/>
                </a:cubicBezTo>
                <a:cubicBezTo>
                  <a:pt x="191" y="151"/>
                  <a:pt x="157" y="155"/>
                  <a:pt x="124" y="154"/>
                </a:cubicBezTo>
                <a:cubicBezTo>
                  <a:pt x="98" y="153"/>
                  <a:pt x="71" y="149"/>
                  <a:pt x="50" y="133"/>
                </a:cubicBezTo>
                <a:cubicBezTo>
                  <a:pt x="32" y="132"/>
                  <a:pt x="9" y="130"/>
                  <a:pt x="3" y="110"/>
                </a:cubicBezTo>
                <a:cubicBezTo>
                  <a:pt x="0" y="73"/>
                  <a:pt x="19" y="36"/>
                  <a:pt x="51" y="17"/>
                </a:cubicBezTo>
                <a:close/>
                <a:moveTo>
                  <a:pt x="167" y="107"/>
                </a:moveTo>
                <a:cubicBezTo>
                  <a:pt x="168" y="109"/>
                  <a:pt x="169" y="111"/>
                  <a:pt x="170" y="113"/>
                </a:cubicBezTo>
                <a:cubicBezTo>
                  <a:pt x="182" y="114"/>
                  <a:pt x="194" y="112"/>
                  <a:pt x="205" y="109"/>
                </a:cubicBezTo>
                <a:cubicBezTo>
                  <a:pt x="210" y="108"/>
                  <a:pt x="212" y="104"/>
                  <a:pt x="213" y="100"/>
                </a:cubicBezTo>
                <a:cubicBezTo>
                  <a:pt x="198" y="105"/>
                  <a:pt x="182" y="107"/>
                  <a:pt x="167" y="107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9" name="Freeform 79"/>
          <p:cNvSpPr/>
          <p:nvPr/>
        </p:nvSpPr>
        <p:spPr>
          <a:xfrm>
            <a:off x="4197191" y="3597688"/>
            <a:ext cx="26384" cy="19621"/>
          </a:xfrm>
          <a:custGeom>
            <a:rect l="l" t="t" r="r" b="b"/>
            <a:pathLst>
              <a:path w="31" h="23">
                <a:moveTo>
                  <a:pt x="4" y="3"/>
                </a:moveTo>
                <a:cubicBezTo>
                  <a:pt x="11" y="1"/>
                  <a:pt x="19" y="0"/>
                  <a:pt x="26" y="3"/>
                </a:cubicBezTo>
                <a:cubicBezTo>
                  <a:pt x="31" y="10"/>
                  <a:pt x="27" y="16"/>
                  <a:pt x="24" y="23"/>
                </a:cubicBezTo>
                <a:cubicBezTo>
                  <a:pt x="18" y="23"/>
                  <a:pt x="12" y="23"/>
                  <a:pt x="6" y="23"/>
                </a:cubicBezTo>
                <a:cubicBezTo>
                  <a:pt x="3" y="16"/>
                  <a:pt x="0" y="9"/>
                  <a:pt x="4" y="3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0" name="AutoShape 80"/>
          <p:cNvSpPr/>
          <p:nvPr/>
        </p:nvSpPr>
        <p:spPr>
          <a:xfrm rot="457219">
            <a:off x="4087654" y="3639788"/>
            <a:ext cx="43339" cy="239840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1" name="AutoShape 81"/>
          <p:cNvSpPr/>
          <p:nvPr/>
        </p:nvSpPr>
        <p:spPr>
          <a:xfrm rot="21142780" flipH="1">
            <a:off x="4292632" y="3639788"/>
            <a:ext cx="43339" cy="242030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2" name="AutoShape 82"/>
          <p:cNvSpPr/>
          <p:nvPr/>
        </p:nvSpPr>
        <p:spPr>
          <a:xfrm rot="21437230" flipH="1">
            <a:off x="4225957" y="3810381"/>
            <a:ext cx="69056" cy="382048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3" name="AutoShape 83"/>
          <p:cNvSpPr/>
          <p:nvPr/>
        </p:nvSpPr>
        <p:spPr>
          <a:xfrm rot="162769">
            <a:off x="4126802" y="3810381"/>
            <a:ext cx="69056" cy="382048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4" name="AutoShape 84"/>
          <p:cNvSpPr/>
          <p:nvPr/>
        </p:nvSpPr>
        <p:spPr>
          <a:xfrm>
            <a:off x="4597051" y="3686842"/>
            <a:ext cx="153067" cy="167069"/>
          </a:xfrm>
          <a:prstGeom prst="roundRect">
            <a:avLst>
              <a:gd name="adj" fmla="val 3496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5" name="Freeform 85"/>
          <p:cNvSpPr/>
          <p:nvPr/>
        </p:nvSpPr>
        <p:spPr>
          <a:xfrm>
            <a:off x="4620196" y="3450812"/>
            <a:ext cx="103441" cy="134493"/>
          </a:xfrm>
          <a:custGeom>
            <a:rect l="l" t="t" r="r" b="b"/>
            <a:pathLst>
              <a:path w="122" h="159">
                <a:moveTo>
                  <a:pt x="41" y="4"/>
                </a:moveTo>
                <a:cubicBezTo>
                  <a:pt x="59" y="0"/>
                  <a:pt x="80" y="2"/>
                  <a:pt x="97" y="12"/>
                </a:cubicBezTo>
                <a:cubicBezTo>
                  <a:pt x="112" y="22"/>
                  <a:pt x="121" y="40"/>
                  <a:pt x="120" y="58"/>
                </a:cubicBezTo>
                <a:cubicBezTo>
                  <a:pt x="119" y="70"/>
                  <a:pt x="122" y="82"/>
                  <a:pt x="121" y="94"/>
                </a:cubicBezTo>
                <a:cubicBezTo>
                  <a:pt x="117" y="106"/>
                  <a:pt x="108" y="115"/>
                  <a:pt x="103" y="126"/>
                </a:cubicBezTo>
                <a:cubicBezTo>
                  <a:pt x="96" y="142"/>
                  <a:pt x="82" y="157"/>
                  <a:pt x="63" y="157"/>
                </a:cubicBezTo>
                <a:cubicBezTo>
                  <a:pt x="43" y="159"/>
                  <a:pt x="27" y="143"/>
                  <a:pt x="19" y="126"/>
                </a:cubicBezTo>
                <a:cubicBezTo>
                  <a:pt x="14" y="115"/>
                  <a:pt x="5" y="105"/>
                  <a:pt x="1" y="94"/>
                </a:cubicBezTo>
                <a:cubicBezTo>
                  <a:pt x="1" y="78"/>
                  <a:pt x="0" y="62"/>
                  <a:pt x="3" y="46"/>
                </a:cubicBezTo>
                <a:cubicBezTo>
                  <a:pt x="7" y="27"/>
                  <a:pt x="21" y="9"/>
                  <a:pt x="41" y="4"/>
                </a:cubicBezTo>
                <a:close/>
                <a:moveTo>
                  <a:pt x="19" y="80"/>
                </a:moveTo>
                <a:cubicBezTo>
                  <a:pt x="22" y="100"/>
                  <a:pt x="27" y="121"/>
                  <a:pt x="41" y="136"/>
                </a:cubicBezTo>
                <a:cubicBezTo>
                  <a:pt x="50" y="145"/>
                  <a:pt x="66" y="148"/>
                  <a:pt x="77" y="140"/>
                </a:cubicBezTo>
                <a:cubicBezTo>
                  <a:pt x="97" y="124"/>
                  <a:pt x="101" y="97"/>
                  <a:pt x="104" y="73"/>
                </a:cubicBezTo>
                <a:cubicBezTo>
                  <a:pt x="95" y="68"/>
                  <a:pt x="86" y="62"/>
                  <a:pt x="79" y="54"/>
                </a:cubicBezTo>
                <a:cubicBezTo>
                  <a:pt x="62" y="69"/>
                  <a:pt x="41" y="78"/>
                  <a:pt x="19" y="80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6" name="Freeform 86"/>
          <p:cNvSpPr/>
          <p:nvPr/>
        </p:nvSpPr>
        <p:spPr>
          <a:xfrm>
            <a:off x="4558474" y="3575971"/>
            <a:ext cx="226885" cy="130873"/>
          </a:xfrm>
          <a:custGeom>
            <a:rect l="l" t="t" r="r" b="b"/>
            <a:pathLst>
              <a:path w="268" h="155">
                <a:moveTo>
                  <a:pt x="51" y="17"/>
                </a:moveTo>
                <a:cubicBezTo>
                  <a:pt x="64" y="9"/>
                  <a:pt x="78" y="6"/>
                  <a:pt x="92" y="0"/>
                </a:cubicBezTo>
                <a:cubicBezTo>
                  <a:pt x="94" y="3"/>
                  <a:pt x="96" y="8"/>
                  <a:pt x="98" y="10"/>
                </a:cubicBezTo>
                <a:cubicBezTo>
                  <a:pt x="95" y="12"/>
                  <a:pt x="91" y="15"/>
                  <a:pt x="89" y="16"/>
                </a:cubicBezTo>
                <a:cubicBezTo>
                  <a:pt x="100" y="54"/>
                  <a:pt x="112" y="92"/>
                  <a:pt x="122" y="130"/>
                </a:cubicBezTo>
                <a:cubicBezTo>
                  <a:pt x="124" y="105"/>
                  <a:pt x="126" y="80"/>
                  <a:pt x="127" y="55"/>
                </a:cubicBezTo>
                <a:cubicBezTo>
                  <a:pt x="132" y="54"/>
                  <a:pt x="137" y="54"/>
                  <a:pt x="142" y="54"/>
                </a:cubicBezTo>
                <a:cubicBezTo>
                  <a:pt x="142" y="80"/>
                  <a:pt x="144" y="105"/>
                  <a:pt x="146" y="130"/>
                </a:cubicBezTo>
                <a:cubicBezTo>
                  <a:pt x="157" y="92"/>
                  <a:pt x="170" y="54"/>
                  <a:pt x="180" y="16"/>
                </a:cubicBezTo>
                <a:cubicBezTo>
                  <a:pt x="170" y="14"/>
                  <a:pt x="172" y="7"/>
                  <a:pt x="175" y="1"/>
                </a:cubicBezTo>
                <a:cubicBezTo>
                  <a:pt x="199" y="7"/>
                  <a:pt x="223" y="16"/>
                  <a:pt x="239" y="35"/>
                </a:cubicBezTo>
                <a:cubicBezTo>
                  <a:pt x="259" y="56"/>
                  <a:pt x="268" y="86"/>
                  <a:pt x="265" y="114"/>
                </a:cubicBezTo>
                <a:cubicBezTo>
                  <a:pt x="256" y="130"/>
                  <a:pt x="236" y="132"/>
                  <a:pt x="220" y="133"/>
                </a:cubicBezTo>
                <a:cubicBezTo>
                  <a:pt x="191" y="151"/>
                  <a:pt x="157" y="155"/>
                  <a:pt x="124" y="154"/>
                </a:cubicBezTo>
                <a:cubicBezTo>
                  <a:pt x="98" y="153"/>
                  <a:pt x="71" y="149"/>
                  <a:pt x="50" y="133"/>
                </a:cubicBezTo>
                <a:cubicBezTo>
                  <a:pt x="32" y="132"/>
                  <a:pt x="9" y="130"/>
                  <a:pt x="3" y="110"/>
                </a:cubicBezTo>
                <a:cubicBezTo>
                  <a:pt x="0" y="73"/>
                  <a:pt x="19" y="36"/>
                  <a:pt x="51" y="17"/>
                </a:cubicBezTo>
                <a:close/>
                <a:moveTo>
                  <a:pt x="167" y="107"/>
                </a:moveTo>
                <a:cubicBezTo>
                  <a:pt x="168" y="109"/>
                  <a:pt x="169" y="111"/>
                  <a:pt x="170" y="113"/>
                </a:cubicBezTo>
                <a:cubicBezTo>
                  <a:pt x="182" y="114"/>
                  <a:pt x="194" y="112"/>
                  <a:pt x="205" y="109"/>
                </a:cubicBezTo>
                <a:cubicBezTo>
                  <a:pt x="210" y="108"/>
                  <a:pt x="212" y="104"/>
                  <a:pt x="213" y="100"/>
                </a:cubicBezTo>
                <a:cubicBezTo>
                  <a:pt x="198" y="105"/>
                  <a:pt x="182" y="107"/>
                  <a:pt x="167" y="107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7" name="Freeform 87"/>
          <p:cNvSpPr/>
          <p:nvPr/>
        </p:nvSpPr>
        <p:spPr>
          <a:xfrm>
            <a:off x="4659059" y="3597688"/>
            <a:ext cx="26384" cy="19621"/>
          </a:xfrm>
          <a:custGeom>
            <a:rect l="l" t="t" r="r" b="b"/>
            <a:pathLst>
              <a:path w="31" h="23">
                <a:moveTo>
                  <a:pt x="4" y="3"/>
                </a:moveTo>
                <a:cubicBezTo>
                  <a:pt x="11" y="1"/>
                  <a:pt x="19" y="0"/>
                  <a:pt x="26" y="3"/>
                </a:cubicBezTo>
                <a:cubicBezTo>
                  <a:pt x="31" y="10"/>
                  <a:pt x="27" y="16"/>
                  <a:pt x="24" y="23"/>
                </a:cubicBezTo>
                <a:cubicBezTo>
                  <a:pt x="18" y="23"/>
                  <a:pt x="12" y="23"/>
                  <a:pt x="6" y="23"/>
                </a:cubicBezTo>
                <a:cubicBezTo>
                  <a:pt x="3" y="16"/>
                  <a:pt x="0" y="9"/>
                  <a:pt x="4" y="3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8" name="AutoShape 88"/>
          <p:cNvSpPr/>
          <p:nvPr/>
        </p:nvSpPr>
        <p:spPr>
          <a:xfrm rot="457219">
            <a:off x="4549521" y="3639788"/>
            <a:ext cx="43339" cy="239840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9" name="AutoShape 89"/>
          <p:cNvSpPr/>
          <p:nvPr/>
        </p:nvSpPr>
        <p:spPr>
          <a:xfrm rot="21142780" flipH="1">
            <a:off x="4754499" y="3639788"/>
            <a:ext cx="43339" cy="242030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0" name="AutoShape 90"/>
          <p:cNvSpPr/>
          <p:nvPr/>
        </p:nvSpPr>
        <p:spPr>
          <a:xfrm rot="21437230" flipH="1">
            <a:off x="4687824" y="3810381"/>
            <a:ext cx="69056" cy="382048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1" name="AutoShape 91"/>
          <p:cNvSpPr/>
          <p:nvPr/>
        </p:nvSpPr>
        <p:spPr>
          <a:xfrm rot="162769">
            <a:off x="4588669" y="3810381"/>
            <a:ext cx="69056" cy="382048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2" name="AutoShape 92"/>
          <p:cNvSpPr/>
          <p:nvPr/>
        </p:nvSpPr>
        <p:spPr>
          <a:xfrm>
            <a:off x="5059013" y="3686842"/>
            <a:ext cx="153067" cy="167069"/>
          </a:xfrm>
          <a:prstGeom prst="roundRect">
            <a:avLst>
              <a:gd name="adj" fmla="val 3496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3" name="Freeform 93"/>
          <p:cNvSpPr/>
          <p:nvPr/>
        </p:nvSpPr>
        <p:spPr>
          <a:xfrm>
            <a:off x="5082064" y="3450812"/>
            <a:ext cx="103441" cy="134493"/>
          </a:xfrm>
          <a:custGeom>
            <a:rect l="l" t="t" r="r" b="b"/>
            <a:pathLst>
              <a:path w="122" h="159">
                <a:moveTo>
                  <a:pt x="41" y="4"/>
                </a:moveTo>
                <a:cubicBezTo>
                  <a:pt x="59" y="0"/>
                  <a:pt x="80" y="2"/>
                  <a:pt x="97" y="12"/>
                </a:cubicBezTo>
                <a:cubicBezTo>
                  <a:pt x="112" y="22"/>
                  <a:pt x="121" y="40"/>
                  <a:pt x="120" y="58"/>
                </a:cubicBezTo>
                <a:cubicBezTo>
                  <a:pt x="119" y="70"/>
                  <a:pt x="122" y="82"/>
                  <a:pt x="121" y="94"/>
                </a:cubicBezTo>
                <a:cubicBezTo>
                  <a:pt x="117" y="106"/>
                  <a:pt x="108" y="115"/>
                  <a:pt x="103" y="126"/>
                </a:cubicBezTo>
                <a:cubicBezTo>
                  <a:pt x="96" y="142"/>
                  <a:pt x="82" y="157"/>
                  <a:pt x="63" y="157"/>
                </a:cubicBezTo>
                <a:cubicBezTo>
                  <a:pt x="43" y="159"/>
                  <a:pt x="27" y="143"/>
                  <a:pt x="19" y="126"/>
                </a:cubicBezTo>
                <a:cubicBezTo>
                  <a:pt x="14" y="115"/>
                  <a:pt x="5" y="105"/>
                  <a:pt x="1" y="94"/>
                </a:cubicBezTo>
                <a:cubicBezTo>
                  <a:pt x="1" y="78"/>
                  <a:pt x="0" y="62"/>
                  <a:pt x="3" y="46"/>
                </a:cubicBezTo>
                <a:cubicBezTo>
                  <a:pt x="7" y="27"/>
                  <a:pt x="21" y="9"/>
                  <a:pt x="41" y="4"/>
                </a:cubicBezTo>
                <a:close/>
                <a:moveTo>
                  <a:pt x="19" y="80"/>
                </a:moveTo>
                <a:cubicBezTo>
                  <a:pt x="22" y="100"/>
                  <a:pt x="27" y="121"/>
                  <a:pt x="41" y="136"/>
                </a:cubicBezTo>
                <a:cubicBezTo>
                  <a:pt x="50" y="145"/>
                  <a:pt x="66" y="148"/>
                  <a:pt x="77" y="140"/>
                </a:cubicBezTo>
                <a:cubicBezTo>
                  <a:pt x="97" y="124"/>
                  <a:pt x="101" y="97"/>
                  <a:pt x="104" y="73"/>
                </a:cubicBezTo>
                <a:cubicBezTo>
                  <a:pt x="95" y="68"/>
                  <a:pt x="86" y="62"/>
                  <a:pt x="79" y="54"/>
                </a:cubicBezTo>
                <a:cubicBezTo>
                  <a:pt x="62" y="69"/>
                  <a:pt x="41" y="78"/>
                  <a:pt x="19" y="80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4" name="Freeform 94"/>
          <p:cNvSpPr/>
          <p:nvPr/>
        </p:nvSpPr>
        <p:spPr>
          <a:xfrm>
            <a:off x="5020342" y="3575971"/>
            <a:ext cx="226885" cy="130873"/>
          </a:xfrm>
          <a:custGeom>
            <a:rect l="l" t="t" r="r" b="b"/>
            <a:pathLst>
              <a:path w="268" h="155">
                <a:moveTo>
                  <a:pt x="51" y="17"/>
                </a:moveTo>
                <a:cubicBezTo>
                  <a:pt x="64" y="9"/>
                  <a:pt x="78" y="6"/>
                  <a:pt x="92" y="0"/>
                </a:cubicBezTo>
                <a:cubicBezTo>
                  <a:pt x="94" y="3"/>
                  <a:pt x="96" y="8"/>
                  <a:pt x="98" y="10"/>
                </a:cubicBezTo>
                <a:cubicBezTo>
                  <a:pt x="95" y="12"/>
                  <a:pt x="91" y="15"/>
                  <a:pt x="89" y="16"/>
                </a:cubicBezTo>
                <a:cubicBezTo>
                  <a:pt x="100" y="54"/>
                  <a:pt x="112" y="92"/>
                  <a:pt x="122" y="130"/>
                </a:cubicBezTo>
                <a:cubicBezTo>
                  <a:pt x="124" y="105"/>
                  <a:pt x="126" y="80"/>
                  <a:pt x="127" y="55"/>
                </a:cubicBezTo>
                <a:cubicBezTo>
                  <a:pt x="132" y="54"/>
                  <a:pt x="137" y="54"/>
                  <a:pt x="142" y="54"/>
                </a:cubicBezTo>
                <a:cubicBezTo>
                  <a:pt x="142" y="80"/>
                  <a:pt x="144" y="105"/>
                  <a:pt x="146" y="130"/>
                </a:cubicBezTo>
                <a:cubicBezTo>
                  <a:pt x="157" y="92"/>
                  <a:pt x="170" y="54"/>
                  <a:pt x="180" y="16"/>
                </a:cubicBezTo>
                <a:cubicBezTo>
                  <a:pt x="170" y="14"/>
                  <a:pt x="172" y="7"/>
                  <a:pt x="175" y="1"/>
                </a:cubicBezTo>
                <a:cubicBezTo>
                  <a:pt x="199" y="7"/>
                  <a:pt x="223" y="16"/>
                  <a:pt x="239" y="35"/>
                </a:cubicBezTo>
                <a:cubicBezTo>
                  <a:pt x="259" y="56"/>
                  <a:pt x="268" y="86"/>
                  <a:pt x="265" y="114"/>
                </a:cubicBezTo>
                <a:cubicBezTo>
                  <a:pt x="256" y="130"/>
                  <a:pt x="236" y="132"/>
                  <a:pt x="220" y="133"/>
                </a:cubicBezTo>
                <a:cubicBezTo>
                  <a:pt x="191" y="151"/>
                  <a:pt x="157" y="155"/>
                  <a:pt x="124" y="154"/>
                </a:cubicBezTo>
                <a:cubicBezTo>
                  <a:pt x="98" y="153"/>
                  <a:pt x="71" y="149"/>
                  <a:pt x="50" y="133"/>
                </a:cubicBezTo>
                <a:cubicBezTo>
                  <a:pt x="32" y="132"/>
                  <a:pt x="9" y="130"/>
                  <a:pt x="3" y="110"/>
                </a:cubicBezTo>
                <a:cubicBezTo>
                  <a:pt x="0" y="73"/>
                  <a:pt x="19" y="36"/>
                  <a:pt x="51" y="17"/>
                </a:cubicBezTo>
                <a:close/>
                <a:moveTo>
                  <a:pt x="167" y="107"/>
                </a:moveTo>
                <a:cubicBezTo>
                  <a:pt x="168" y="109"/>
                  <a:pt x="169" y="111"/>
                  <a:pt x="170" y="113"/>
                </a:cubicBezTo>
                <a:cubicBezTo>
                  <a:pt x="182" y="114"/>
                  <a:pt x="194" y="112"/>
                  <a:pt x="205" y="109"/>
                </a:cubicBezTo>
                <a:cubicBezTo>
                  <a:pt x="210" y="108"/>
                  <a:pt x="212" y="104"/>
                  <a:pt x="213" y="100"/>
                </a:cubicBezTo>
                <a:cubicBezTo>
                  <a:pt x="198" y="105"/>
                  <a:pt x="182" y="107"/>
                  <a:pt x="167" y="107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5" name="Freeform 95"/>
          <p:cNvSpPr/>
          <p:nvPr/>
        </p:nvSpPr>
        <p:spPr>
          <a:xfrm>
            <a:off x="5120926" y="3597688"/>
            <a:ext cx="26384" cy="19621"/>
          </a:xfrm>
          <a:custGeom>
            <a:rect l="l" t="t" r="r" b="b"/>
            <a:pathLst>
              <a:path w="31" h="23">
                <a:moveTo>
                  <a:pt x="4" y="3"/>
                </a:moveTo>
                <a:cubicBezTo>
                  <a:pt x="11" y="1"/>
                  <a:pt x="19" y="0"/>
                  <a:pt x="26" y="3"/>
                </a:cubicBezTo>
                <a:cubicBezTo>
                  <a:pt x="31" y="10"/>
                  <a:pt x="27" y="16"/>
                  <a:pt x="24" y="23"/>
                </a:cubicBezTo>
                <a:cubicBezTo>
                  <a:pt x="18" y="23"/>
                  <a:pt x="12" y="23"/>
                  <a:pt x="6" y="23"/>
                </a:cubicBezTo>
                <a:cubicBezTo>
                  <a:pt x="3" y="16"/>
                  <a:pt x="0" y="9"/>
                  <a:pt x="4" y="3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6" name="AutoShape 96"/>
          <p:cNvSpPr/>
          <p:nvPr/>
        </p:nvSpPr>
        <p:spPr>
          <a:xfrm rot="457219">
            <a:off x="5011388" y="3639788"/>
            <a:ext cx="43339" cy="239840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7" name="AutoShape 97"/>
          <p:cNvSpPr/>
          <p:nvPr/>
        </p:nvSpPr>
        <p:spPr>
          <a:xfrm rot="21142780" flipH="1">
            <a:off x="5216366" y="3639788"/>
            <a:ext cx="43339" cy="242030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8" name="AutoShape 98"/>
          <p:cNvSpPr/>
          <p:nvPr/>
        </p:nvSpPr>
        <p:spPr>
          <a:xfrm rot="21437230" flipH="1">
            <a:off x="5149691" y="3810381"/>
            <a:ext cx="69056" cy="382048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9" name="AutoShape 99"/>
          <p:cNvSpPr/>
          <p:nvPr/>
        </p:nvSpPr>
        <p:spPr>
          <a:xfrm rot="162769">
            <a:off x="5050536" y="3810381"/>
            <a:ext cx="69056" cy="382048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0" name="AutoShape 100"/>
          <p:cNvSpPr/>
          <p:nvPr/>
        </p:nvSpPr>
        <p:spPr>
          <a:xfrm>
            <a:off x="902113" y="4660678"/>
            <a:ext cx="153067" cy="167069"/>
          </a:xfrm>
          <a:prstGeom prst="roundRect">
            <a:avLst>
              <a:gd name="adj" fmla="val 3496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1" name="Freeform 101"/>
          <p:cNvSpPr/>
          <p:nvPr/>
        </p:nvSpPr>
        <p:spPr>
          <a:xfrm>
            <a:off x="925163" y="4424553"/>
            <a:ext cx="103441" cy="134493"/>
          </a:xfrm>
          <a:custGeom>
            <a:rect l="l" t="t" r="r" b="b"/>
            <a:pathLst>
              <a:path w="122" h="159">
                <a:moveTo>
                  <a:pt x="41" y="4"/>
                </a:moveTo>
                <a:cubicBezTo>
                  <a:pt x="59" y="0"/>
                  <a:pt x="80" y="2"/>
                  <a:pt x="97" y="12"/>
                </a:cubicBezTo>
                <a:cubicBezTo>
                  <a:pt x="112" y="22"/>
                  <a:pt x="121" y="40"/>
                  <a:pt x="120" y="58"/>
                </a:cubicBezTo>
                <a:cubicBezTo>
                  <a:pt x="119" y="70"/>
                  <a:pt x="122" y="82"/>
                  <a:pt x="121" y="94"/>
                </a:cubicBezTo>
                <a:cubicBezTo>
                  <a:pt x="117" y="106"/>
                  <a:pt x="108" y="115"/>
                  <a:pt x="103" y="126"/>
                </a:cubicBezTo>
                <a:cubicBezTo>
                  <a:pt x="96" y="142"/>
                  <a:pt x="82" y="157"/>
                  <a:pt x="63" y="157"/>
                </a:cubicBezTo>
                <a:cubicBezTo>
                  <a:pt x="43" y="159"/>
                  <a:pt x="27" y="143"/>
                  <a:pt x="19" y="126"/>
                </a:cubicBezTo>
                <a:cubicBezTo>
                  <a:pt x="14" y="115"/>
                  <a:pt x="5" y="105"/>
                  <a:pt x="1" y="94"/>
                </a:cubicBezTo>
                <a:cubicBezTo>
                  <a:pt x="1" y="78"/>
                  <a:pt x="0" y="62"/>
                  <a:pt x="3" y="46"/>
                </a:cubicBezTo>
                <a:cubicBezTo>
                  <a:pt x="7" y="27"/>
                  <a:pt x="21" y="9"/>
                  <a:pt x="41" y="4"/>
                </a:cubicBezTo>
                <a:close/>
                <a:moveTo>
                  <a:pt x="19" y="80"/>
                </a:moveTo>
                <a:cubicBezTo>
                  <a:pt x="22" y="100"/>
                  <a:pt x="27" y="121"/>
                  <a:pt x="41" y="136"/>
                </a:cubicBezTo>
                <a:cubicBezTo>
                  <a:pt x="50" y="145"/>
                  <a:pt x="66" y="148"/>
                  <a:pt x="77" y="140"/>
                </a:cubicBezTo>
                <a:cubicBezTo>
                  <a:pt x="97" y="124"/>
                  <a:pt x="101" y="97"/>
                  <a:pt x="104" y="73"/>
                </a:cubicBezTo>
                <a:cubicBezTo>
                  <a:pt x="95" y="68"/>
                  <a:pt x="86" y="62"/>
                  <a:pt x="79" y="54"/>
                </a:cubicBezTo>
                <a:cubicBezTo>
                  <a:pt x="62" y="69"/>
                  <a:pt x="41" y="78"/>
                  <a:pt x="19" y="80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2" name="Freeform 102"/>
          <p:cNvSpPr/>
          <p:nvPr/>
        </p:nvSpPr>
        <p:spPr>
          <a:xfrm>
            <a:off x="863537" y="4549712"/>
            <a:ext cx="226885" cy="130873"/>
          </a:xfrm>
          <a:custGeom>
            <a:rect l="l" t="t" r="r" b="b"/>
            <a:pathLst>
              <a:path w="268" h="155">
                <a:moveTo>
                  <a:pt x="51" y="17"/>
                </a:moveTo>
                <a:cubicBezTo>
                  <a:pt x="64" y="9"/>
                  <a:pt x="78" y="6"/>
                  <a:pt x="92" y="0"/>
                </a:cubicBezTo>
                <a:cubicBezTo>
                  <a:pt x="94" y="3"/>
                  <a:pt x="96" y="8"/>
                  <a:pt x="98" y="10"/>
                </a:cubicBezTo>
                <a:cubicBezTo>
                  <a:pt x="95" y="12"/>
                  <a:pt x="91" y="15"/>
                  <a:pt x="89" y="16"/>
                </a:cubicBezTo>
                <a:cubicBezTo>
                  <a:pt x="100" y="54"/>
                  <a:pt x="112" y="92"/>
                  <a:pt x="122" y="130"/>
                </a:cubicBezTo>
                <a:cubicBezTo>
                  <a:pt x="124" y="105"/>
                  <a:pt x="126" y="80"/>
                  <a:pt x="127" y="55"/>
                </a:cubicBezTo>
                <a:cubicBezTo>
                  <a:pt x="132" y="54"/>
                  <a:pt x="137" y="54"/>
                  <a:pt x="142" y="54"/>
                </a:cubicBezTo>
                <a:cubicBezTo>
                  <a:pt x="142" y="80"/>
                  <a:pt x="144" y="105"/>
                  <a:pt x="146" y="130"/>
                </a:cubicBezTo>
                <a:cubicBezTo>
                  <a:pt x="157" y="92"/>
                  <a:pt x="170" y="54"/>
                  <a:pt x="180" y="16"/>
                </a:cubicBezTo>
                <a:cubicBezTo>
                  <a:pt x="170" y="14"/>
                  <a:pt x="172" y="7"/>
                  <a:pt x="175" y="1"/>
                </a:cubicBezTo>
                <a:cubicBezTo>
                  <a:pt x="199" y="7"/>
                  <a:pt x="223" y="16"/>
                  <a:pt x="239" y="35"/>
                </a:cubicBezTo>
                <a:cubicBezTo>
                  <a:pt x="259" y="56"/>
                  <a:pt x="268" y="86"/>
                  <a:pt x="265" y="114"/>
                </a:cubicBezTo>
                <a:cubicBezTo>
                  <a:pt x="256" y="130"/>
                  <a:pt x="236" y="132"/>
                  <a:pt x="220" y="133"/>
                </a:cubicBezTo>
                <a:cubicBezTo>
                  <a:pt x="191" y="151"/>
                  <a:pt x="157" y="155"/>
                  <a:pt x="124" y="154"/>
                </a:cubicBezTo>
                <a:cubicBezTo>
                  <a:pt x="98" y="153"/>
                  <a:pt x="71" y="149"/>
                  <a:pt x="50" y="133"/>
                </a:cubicBezTo>
                <a:cubicBezTo>
                  <a:pt x="32" y="132"/>
                  <a:pt x="9" y="130"/>
                  <a:pt x="3" y="110"/>
                </a:cubicBezTo>
                <a:cubicBezTo>
                  <a:pt x="0" y="73"/>
                  <a:pt x="19" y="36"/>
                  <a:pt x="51" y="17"/>
                </a:cubicBezTo>
                <a:close/>
                <a:moveTo>
                  <a:pt x="167" y="107"/>
                </a:moveTo>
                <a:cubicBezTo>
                  <a:pt x="168" y="109"/>
                  <a:pt x="169" y="111"/>
                  <a:pt x="170" y="113"/>
                </a:cubicBezTo>
                <a:cubicBezTo>
                  <a:pt x="182" y="114"/>
                  <a:pt x="194" y="112"/>
                  <a:pt x="205" y="109"/>
                </a:cubicBezTo>
                <a:cubicBezTo>
                  <a:pt x="210" y="108"/>
                  <a:pt x="212" y="104"/>
                  <a:pt x="213" y="100"/>
                </a:cubicBezTo>
                <a:cubicBezTo>
                  <a:pt x="198" y="105"/>
                  <a:pt x="182" y="107"/>
                  <a:pt x="167" y="107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3" name="Freeform 103"/>
          <p:cNvSpPr/>
          <p:nvPr/>
        </p:nvSpPr>
        <p:spPr>
          <a:xfrm>
            <a:off x="964121" y="4571524"/>
            <a:ext cx="26384" cy="19621"/>
          </a:xfrm>
          <a:custGeom>
            <a:rect l="l" t="t" r="r" b="b"/>
            <a:pathLst>
              <a:path w="31" h="23">
                <a:moveTo>
                  <a:pt x="4" y="3"/>
                </a:moveTo>
                <a:cubicBezTo>
                  <a:pt x="11" y="1"/>
                  <a:pt x="19" y="0"/>
                  <a:pt x="26" y="3"/>
                </a:cubicBezTo>
                <a:cubicBezTo>
                  <a:pt x="31" y="10"/>
                  <a:pt x="27" y="16"/>
                  <a:pt x="24" y="23"/>
                </a:cubicBezTo>
                <a:cubicBezTo>
                  <a:pt x="18" y="23"/>
                  <a:pt x="12" y="23"/>
                  <a:pt x="6" y="23"/>
                </a:cubicBezTo>
                <a:cubicBezTo>
                  <a:pt x="3" y="16"/>
                  <a:pt x="0" y="9"/>
                  <a:pt x="4" y="3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4" name="AutoShape 104"/>
          <p:cNvSpPr/>
          <p:nvPr/>
        </p:nvSpPr>
        <p:spPr>
          <a:xfrm rot="457219">
            <a:off x="854583" y="4613529"/>
            <a:ext cx="43339" cy="239840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5" name="AutoShape 105"/>
          <p:cNvSpPr/>
          <p:nvPr/>
        </p:nvSpPr>
        <p:spPr>
          <a:xfrm rot="21142780" flipH="1">
            <a:off x="1059561" y="4613529"/>
            <a:ext cx="43339" cy="242030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6" name="AutoShape 106"/>
          <p:cNvSpPr/>
          <p:nvPr/>
        </p:nvSpPr>
        <p:spPr>
          <a:xfrm rot="21437230" flipH="1">
            <a:off x="992886" y="4784122"/>
            <a:ext cx="69056" cy="382048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7" name="AutoShape 107"/>
          <p:cNvSpPr/>
          <p:nvPr/>
        </p:nvSpPr>
        <p:spPr>
          <a:xfrm rot="162769">
            <a:off x="893731" y="4784122"/>
            <a:ext cx="69056" cy="382048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8" name="AutoShape 108"/>
          <p:cNvSpPr/>
          <p:nvPr/>
        </p:nvSpPr>
        <p:spPr>
          <a:xfrm>
            <a:off x="1363980" y="4660678"/>
            <a:ext cx="153067" cy="167069"/>
          </a:xfrm>
          <a:prstGeom prst="roundRect">
            <a:avLst>
              <a:gd name="adj" fmla="val 3496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9" name="Freeform 109"/>
          <p:cNvSpPr/>
          <p:nvPr/>
        </p:nvSpPr>
        <p:spPr>
          <a:xfrm>
            <a:off x="1387030" y="4424553"/>
            <a:ext cx="103441" cy="134493"/>
          </a:xfrm>
          <a:custGeom>
            <a:rect l="l" t="t" r="r" b="b"/>
            <a:pathLst>
              <a:path w="122" h="159">
                <a:moveTo>
                  <a:pt x="41" y="4"/>
                </a:moveTo>
                <a:cubicBezTo>
                  <a:pt x="59" y="0"/>
                  <a:pt x="80" y="2"/>
                  <a:pt x="97" y="12"/>
                </a:cubicBezTo>
                <a:cubicBezTo>
                  <a:pt x="112" y="22"/>
                  <a:pt x="121" y="40"/>
                  <a:pt x="120" y="58"/>
                </a:cubicBezTo>
                <a:cubicBezTo>
                  <a:pt x="119" y="70"/>
                  <a:pt x="122" y="82"/>
                  <a:pt x="121" y="94"/>
                </a:cubicBezTo>
                <a:cubicBezTo>
                  <a:pt x="117" y="106"/>
                  <a:pt x="108" y="115"/>
                  <a:pt x="103" y="126"/>
                </a:cubicBezTo>
                <a:cubicBezTo>
                  <a:pt x="96" y="142"/>
                  <a:pt x="82" y="157"/>
                  <a:pt x="63" y="157"/>
                </a:cubicBezTo>
                <a:cubicBezTo>
                  <a:pt x="43" y="159"/>
                  <a:pt x="27" y="143"/>
                  <a:pt x="19" y="126"/>
                </a:cubicBezTo>
                <a:cubicBezTo>
                  <a:pt x="14" y="115"/>
                  <a:pt x="5" y="105"/>
                  <a:pt x="1" y="94"/>
                </a:cubicBezTo>
                <a:cubicBezTo>
                  <a:pt x="1" y="78"/>
                  <a:pt x="0" y="62"/>
                  <a:pt x="3" y="46"/>
                </a:cubicBezTo>
                <a:cubicBezTo>
                  <a:pt x="7" y="27"/>
                  <a:pt x="21" y="9"/>
                  <a:pt x="41" y="4"/>
                </a:cubicBezTo>
                <a:close/>
                <a:moveTo>
                  <a:pt x="19" y="80"/>
                </a:moveTo>
                <a:cubicBezTo>
                  <a:pt x="22" y="100"/>
                  <a:pt x="27" y="121"/>
                  <a:pt x="41" y="136"/>
                </a:cubicBezTo>
                <a:cubicBezTo>
                  <a:pt x="50" y="145"/>
                  <a:pt x="66" y="148"/>
                  <a:pt x="77" y="140"/>
                </a:cubicBezTo>
                <a:cubicBezTo>
                  <a:pt x="97" y="124"/>
                  <a:pt x="101" y="97"/>
                  <a:pt x="104" y="73"/>
                </a:cubicBezTo>
                <a:cubicBezTo>
                  <a:pt x="95" y="68"/>
                  <a:pt x="86" y="62"/>
                  <a:pt x="79" y="54"/>
                </a:cubicBezTo>
                <a:cubicBezTo>
                  <a:pt x="62" y="69"/>
                  <a:pt x="41" y="78"/>
                  <a:pt x="19" y="80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0" name="Freeform 110"/>
          <p:cNvSpPr/>
          <p:nvPr/>
        </p:nvSpPr>
        <p:spPr>
          <a:xfrm>
            <a:off x="1325404" y="4549712"/>
            <a:ext cx="226885" cy="130873"/>
          </a:xfrm>
          <a:custGeom>
            <a:rect l="l" t="t" r="r" b="b"/>
            <a:pathLst>
              <a:path w="268" h="155">
                <a:moveTo>
                  <a:pt x="51" y="17"/>
                </a:moveTo>
                <a:cubicBezTo>
                  <a:pt x="64" y="9"/>
                  <a:pt x="78" y="6"/>
                  <a:pt x="92" y="0"/>
                </a:cubicBezTo>
                <a:cubicBezTo>
                  <a:pt x="94" y="3"/>
                  <a:pt x="96" y="8"/>
                  <a:pt x="98" y="10"/>
                </a:cubicBezTo>
                <a:cubicBezTo>
                  <a:pt x="95" y="12"/>
                  <a:pt x="91" y="15"/>
                  <a:pt x="89" y="16"/>
                </a:cubicBezTo>
                <a:cubicBezTo>
                  <a:pt x="100" y="54"/>
                  <a:pt x="112" y="92"/>
                  <a:pt x="122" y="130"/>
                </a:cubicBezTo>
                <a:cubicBezTo>
                  <a:pt x="124" y="105"/>
                  <a:pt x="126" y="80"/>
                  <a:pt x="127" y="55"/>
                </a:cubicBezTo>
                <a:cubicBezTo>
                  <a:pt x="132" y="54"/>
                  <a:pt x="137" y="54"/>
                  <a:pt x="142" y="54"/>
                </a:cubicBezTo>
                <a:cubicBezTo>
                  <a:pt x="142" y="80"/>
                  <a:pt x="144" y="105"/>
                  <a:pt x="146" y="130"/>
                </a:cubicBezTo>
                <a:cubicBezTo>
                  <a:pt x="157" y="92"/>
                  <a:pt x="170" y="54"/>
                  <a:pt x="180" y="16"/>
                </a:cubicBezTo>
                <a:cubicBezTo>
                  <a:pt x="170" y="14"/>
                  <a:pt x="172" y="7"/>
                  <a:pt x="175" y="1"/>
                </a:cubicBezTo>
                <a:cubicBezTo>
                  <a:pt x="199" y="7"/>
                  <a:pt x="223" y="16"/>
                  <a:pt x="239" y="35"/>
                </a:cubicBezTo>
                <a:cubicBezTo>
                  <a:pt x="259" y="56"/>
                  <a:pt x="268" y="86"/>
                  <a:pt x="265" y="114"/>
                </a:cubicBezTo>
                <a:cubicBezTo>
                  <a:pt x="256" y="130"/>
                  <a:pt x="236" y="132"/>
                  <a:pt x="220" y="133"/>
                </a:cubicBezTo>
                <a:cubicBezTo>
                  <a:pt x="191" y="151"/>
                  <a:pt x="157" y="155"/>
                  <a:pt x="124" y="154"/>
                </a:cubicBezTo>
                <a:cubicBezTo>
                  <a:pt x="98" y="153"/>
                  <a:pt x="71" y="149"/>
                  <a:pt x="50" y="133"/>
                </a:cubicBezTo>
                <a:cubicBezTo>
                  <a:pt x="32" y="132"/>
                  <a:pt x="9" y="130"/>
                  <a:pt x="3" y="110"/>
                </a:cubicBezTo>
                <a:cubicBezTo>
                  <a:pt x="0" y="73"/>
                  <a:pt x="19" y="36"/>
                  <a:pt x="51" y="17"/>
                </a:cubicBezTo>
                <a:close/>
                <a:moveTo>
                  <a:pt x="167" y="107"/>
                </a:moveTo>
                <a:cubicBezTo>
                  <a:pt x="168" y="109"/>
                  <a:pt x="169" y="111"/>
                  <a:pt x="170" y="113"/>
                </a:cubicBezTo>
                <a:cubicBezTo>
                  <a:pt x="182" y="114"/>
                  <a:pt x="194" y="112"/>
                  <a:pt x="205" y="109"/>
                </a:cubicBezTo>
                <a:cubicBezTo>
                  <a:pt x="210" y="108"/>
                  <a:pt x="212" y="104"/>
                  <a:pt x="213" y="100"/>
                </a:cubicBezTo>
                <a:cubicBezTo>
                  <a:pt x="198" y="105"/>
                  <a:pt x="182" y="107"/>
                  <a:pt x="167" y="107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1" name="Freeform 111"/>
          <p:cNvSpPr/>
          <p:nvPr/>
        </p:nvSpPr>
        <p:spPr>
          <a:xfrm>
            <a:off x="1425988" y="4571524"/>
            <a:ext cx="26384" cy="19621"/>
          </a:xfrm>
          <a:custGeom>
            <a:rect l="l" t="t" r="r" b="b"/>
            <a:pathLst>
              <a:path w="31" h="23">
                <a:moveTo>
                  <a:pt x="4" y="3"/>
                </a:moveTo>
                <a:cubicBezTo>
                  <a:pt x="11" y="1"/>
                  <a:pt x="19" y="0"/>
                  <a:pt x="26" y="3"/>
                </a:cubicBezTo>
                <a:cubicBezTo>
                  <a:pt x="31" y="10"/>
                  <a:pt x="27" y="16"/>
                  <a:pt x="24" y="23"/>
                </a:cubicBezTo>
                <a:cubicBezTo>
                  <a:pt x="18" y="23"/>
                  <a:pt x="12" y="23"/>
                  <a:pt x="6" y="23"/>
                </a:cubicBezTo>
                <a:cubicBezTo>
                  <a:pt x="3" y="16"/>
                  <a:pt x="0" y="9"/>
                  <a:pt x="4" y="3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2" name="AutoShape 112"/>
          <p:cNvSpPr/>
          <p:nvPr/>
        </p:nvSpPr>
        <p:spPr>
          <a:xfrm rot="457219">
            <a:off x="1316450" y="4613529"/>
            <a:ext cx="43339" cy="239840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3" name="AutoShape 113"/>
          <p:cNvSpPr/>
          <p:nvPr/>
        </p:nvSpPr>
        <p:spPr>
          <a:xfrm rot="21142780" flipH="1">
            <a:off x="1521428" y="4613529"/>
            <a:ext cx="43339" cy="242030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4" name="AutoShape 114"/>
          <p:cNvSpPr/>
          <p:nvPr/>
        </p:nvSpPr>
        <p:spPr>
          <a:xfrm rot="21437230" flipH="1">
            <a:off x="1454753" y="4784122"/>
            <a:ext cx="69056" cy="382048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5" name="AutoShape 115"/>
          <p:cNvSpPr/>
          <p:nvPr/>
        </p:nvSpPr>
        <p:spPr>
          <a:xfrm rot="162769">
            <a:off x="1355598" y="4784122"/>
            <a:ext cx="69056" cy="382048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6" name="AutoShape 116"/>
          <p:cNvSpPr/>
          <p:nvPr/>
        </p:nvSpPr>
        <p:spPr>
          <a:xfrm>
            <a:off x="1825847" y="4660678"/>
            <a:ext cx="153067" cy="167069"/>
          </a:xfrm>
          <a:prstGeom prst="roundRect">
            <a:avLst>
              <a:gd name="adj" fmla="val 3496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7" name="Freeform 117"/>
          <p:cNvSpPr/>
          <p:nvPr/>
        </p:nvSpPr>
        <p:spPr>
          <a:xfrm>
            <a:off x="1848898" y="4424553"/>
            <a:ext cx="103441" cy="134493"/>
          </a:xfrm>
          <a:custGeom>
            <a:rect l="l" t="t" r="r" b="b"/>
            <a:pathLst>
              <a:path w="122" h="159">
                <a:moveTo>
                  <a:pt x="41" y="4"/>
                </a:moveTo>
                <a:cubicBezTo>
                  <a:pt x="59" y="0"/>
                  <a:pt x="80" y="2"/>
                  <a:pt x="97" y="12"/>
                </a:cubicBezTo>
                <a:cubicBezTo>
                  <a:pt x="112" y="22"/>
                  <a:pt x="121" y="40"/>
                  <a:pt x="120" y="58"/>
                </a:cubicBezTo>
                <a:cubicBezTo>
                  <a:pt x="119" y="70"/>
                  <a:pt x="122" y="82"/>
                  <a:pt x="121" y="94"/>
                </a:cubicBezTo>
                <a:cubicBezTo>
                  <a:pt x="117" y="106"/>
                  <a:pt x="108" y="115"/>
                  <a:pt x="103" y="126"/>
                </a:cubicBezTo>
                <a:cubicBezTo>
                  <a:pt x="96" y="142"/>
                  <a:pt x="82" y="157"/>
                  <a:pt x="63" y="157"/>
                </a:cubicBezTo>
                <a:cubicBezTo>
                  <a:pt x="43" y="159"/>
                  <a:pt x="27" y="143"/>
                  <a:pt x="19" y="126"/>
                </a:cubicBezTo>
                <a:cubicBezTo>
                  <a:pt x="14" y="115"/>
                  <a:pt x="5" y="105"/>
                  <a:pt x="1" y="94"/>
                </a:cubicBezTo>
                <a:cubicBezTo>
                  <a:pt x="1" y="78"/>
                  <a:pt x="0" y="62"/>
                  <a:pt x="3" y="46"/>
                </a:cubicBezTo>
                <a:cubicBezTo>
                  <a:pt x="7" y="27"/>
                  <a:pt x="21" y="9"/>
                  <a:pt x="41" y="4"/>
                </a:cubicBezTo>
                <a:close/>
                <a:moveTo>
                  <a:pt x="19" y="80"/>
                </a:moveTo>
                <a:cubicBezTo>
                  <a:pt x="22" y="100"/>
                  <a:pt x="27" y="121"/>
                  <a:pt x="41" y="136"/>
                </a:cubicBezTo>
                <a:cubicBezTo>
                  <a:pt x="50" y="145"/>
                  <a:pt x="66" y="148"/>
                  <a:pt x="77" y="140"/>
                </a:cubicBezTo>
                <a:cubicBezTo>
                  <a:pt x="97" y="124"/>
                  <a:pt x="101" y="97"/>
                  <a:pt x="104" y="73"/>
                </a:cubicBezTo>
                <a:cubicBezTo>
                  <a:pt x="95" y="68"/>
                  <a:pt x="86" y="62"/>
                  <a:pt x="79" y="54"/>
                </a:cubicBezTo>
                <a:cubicBezTo>
                  <a:pt x="62" y="69"/>
                  <a:pt x="41" y="78"/>
                  <a:pt x="19" y="80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8" name="Freeform 118"/>
          <p:cNvSpPr/>
          <p:nvPr/>
        </p:nvSpPr>
        <p:spPr>
          <a:xfrm>
            <a:off x="1787271" y="4549712"/>
            <a:ext cx="226885" cy="130873"/>
          </a:xfrm>
          <a:custGeom>
            <a:rect l="l" t="t" r="r" b="b"/>
            <a:pathLst>
              <a:path w="268" h="155">
                <a:moveTo>
                  <a:pt x="51" y="17"/>
                </a:moveTo>
                <a:cubicBezTo>
                  <a:pt x="64" y="9"/>
                  <a:pt x="78" y="6"/>
                  <a:pt x="92" y="0"/>
                </a:cubicBezTo>
                <a:cubicBezTo>
                  <a:pt x="94" y="3"/>
                  <a:pt x="96" y="8"/>
                  <a:pt x="98" y="10"/>
                </a:cubicBezTo>
                <a:cubicBezTo>
                  <a:pt x="95" y="12"/>
                  <a:pt x="91" y="15"/>
                  <a:pt x="89" y="16"/>
                </a:cubicBezTo>
                <a:cubicBezTo>
                  <a:pt x="100" y="54"/>
                  <a:pt x="112" y="92"/>
                  <a:pt x="122" y="130"/>
                </a:cubicBezTo>
                <a:cubicBezTo>
                  <a:pt x="124" y="105"/>
                  <a:pt x="126" y="80"/>
                  <a:pt x="127" y="55"/>
                </a:cubicBezTo>
                <a:cubicBezTo>
                  <a:pt x="132" y="54"/>
                  <a:pt x="137" y="54"/>
                  <a:pt x="142" y="54"/>
                </a:cubicBezTo>
                <a:cubicBezTo>
                  <a:pt x="142" y="80"/>
                  <a:pt x="144" y="105"/>
                  <a:pt x="146" y="130"/>
                </a:cubicBezTo>
                <a:cubicBezTo>
                  <a:pt x="157" y="92"/>
                  <a:pt x="170" y="54"/>
                  <a:pt x="180" y="16"/>
                </a:cubicBezTo>
                <a:cubicBezTo>
                  <a:pt x="170" y="14"/>
                  <a:pt x="172" y="7"/>
                  <a:pt x="175" y="1"/>
                </a:cubicBezTo>
                <a:cubicBezTo>
                  <a:pt x="199" y="7"/>
                  <a:pt x="223" y="16"/>
                  <a:pt x="239" y="35"/>
                </a:cubicBezTo>
                <a:cubicBezTo>
                  <a:pt x="259" y="56"/>
                  <a:pt x="268" y="86"/>
                  <a:pt x="265" y="114"/>
                </a:cubicBezTo>
                <a:cubicBezTo>
                  <a:pt x="256" y="130"/>
                  <a:pt x="236" y="132"/>
                  <a:pt x="220" y="133"/>
                </a:cubicBezTo>
                <a:cubicBezTo>
                  <a:pt x="191" y="151"/>
                  <a:pt x="157" y="155"/>
                  <a:pt x="124" y="154"/>
                </a:cubicBezTo>
                <a:cubicBezTo>
                  <a:pt x="98" y="153"/>
                  <a:pt x="71" y="149"/>
                  <a:pt x="50" y="133"/>
                </a:cubicBezTo>
                <a:cubicBezTo>
                  <a:pt x="32" y="132"/>
                  <a:pt x="9" y="130"/>
                  <a:pt x="3" y="110"/>
                </a:cubicBezTo>
                <a:cubicBezTo>
                  <a:pt x="0" y="73"/>
                  <a:pt x="19" y="36"/>
                  <a:pt x="51" y="17"/>
                </a:cubicBezTo>
                <a:close/>
                <a:moveTo>
                  <a:pt x="167" y="107"/>
                </a:moveTo>
                <a:cubicBezTo>
                  <a:pt x="168" y="109"/>
                  <a:pt x="169" y="111"/>
                  <a:pt x="170" y="113"/>
                </a:cubicBezTo>
                <a:cubicBezTo>
                  <a:pt x="182" y="114"/>
                  <a:pt x="194" y="112"/>
                  <a:pt x="205" y="109"/>
                </a:cubicBezTo>
                <a:cubicBezTo>
                  <a:pt x="210" y="108"/>
                  <a:pt x="212" y="104"/>
                  <a:pt x="213" y="100"/>
                </a:cubicBezTo>
                <a:cubicBezTo>
                  <a:pt x="198" y="105"/>
                  <a:pt x="182" y="107"/>
                  <a:pt x="167" y="107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9" name="Freeform 119"/>
          <p:cNvSpPr/>
          <p:nvPr/>
        </p:nvSpPr>
        <p:spPr>
          <a:xfrm>
            <a:off x="1887855" y="4571524"/>
            <a:ext cx="26384" cy="19621"/>
          </a:xfrm>
          <a:custGeom>
            <a:rect l="l" t="t" r="r" b="b"/>
            <a:pathLst>
              <a:path w="31" h="23">
                <a:moveTo>
                  <a:pt x="4" y="3"/>
                </a:moveTo>
                <a:cubicBezTo>
                  <a:pt x="11" y="1"/>
                  <a:pt x="19" y="0"/>
                  <a:pt x="26" y="3"/>
                </a:cubicBezTo>
                <a:cubicBezTo>
                  <a:pt x="31" y="10"/>
                  <a:pt x="27" y="16"/>
                  <a:pt x="24" y="23"/>
                </a:cubicBezTo>
                <a:cubicBezTo>
                  <a:pt x="18" y="23"/>
                  <a:pt x="12" y="23"/>
                  <a:pt x="6" y="23"/>
                </a:cubicBezTo>
                <a:cubicBezTo>
                  <a:pt x="3" y="16"/>
                  <a:pt x="0" y="9"/>
                  <a:pt x="4" y="3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0" name="AutoShape 120"/>
          <p:cNvSpPr/>
          <p:nvPr/>
        </p:nvSpPr>
        <p:spPr>
          <a:xfrm rot="457219">
            <a:off x="1778317" y="4613529"/>
            <a:ext cx="43339" cy="239840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1" name="AutoShape 121"/>
          <p:cNvSpPr/>
          <p:nvPr/>
        </p:nvSpPr>
        <p:spPr>
          <a:xfrm rot="21142780" flipH="1">
            <a:off x="1983296" y="4613529"/>
            <a:ext cx="43339" cy="242030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2" name="AutoShape 122"/>
          <p:cNvSpPr/>
          <p:nvPr/>
        </p:nvSpPr>
        <p:spPr>
          <a:xfrm rot="21437230" flipH="1">
            <a:off x="1916621" y="4784122"/>
            <a:ext cx="69056" cy="382048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3" name="AutoShape 123"/>
          <p:cNvSpPr/>
          <p:nvPr/>
        </p:nvSpPr>
        <p:spPr>
          <a:xfrm rot="162769">
            <a:off x="1817465" y="4784122"/>
            <a:ext cx="69056" cy="382048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4" name="AutoShape 124"/>
          <p:cNvSpPr/>
          <p:nvPr/>
        </p:nvSpPr>
        <p:spPr>
          <a:xfrm>
            <a:off x="2287714" y="4660678"/>
            <a:ext cx="153067" cy="167069"/>
          </a:xfrm>
          <a:prstGeom prst="roundRect">
            <a:avLst>
              <a:gd name="adj" fmla="val 3496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5" name="Freeform 125"/>
          <p:cNvSpPr/>
          <p:nvPr/>
        </p:nvSpPr>
        <p:spPr>
          <a:xfrm>
            <a:off x="2310765" y="4424553"/>
            <a:ext cx="103441" cy="134493"/>
          </a:xfrm>
          <a:custGeom>
            <a:rect l="l" t="t" r="r" b="b"/>
            <a:pathLst>
              <a:path w="122" h="159">
                <a:moveTo>
                  <a:pt x="41" y="4"/>
                </a:moveTo>
                <a:cubicBezTo>
                  <a:pt x="59" y="0"/>
                  <a:pt x="80" y="2"/>
                  <a:pt x="97" y="12"/>
                </a:cubicBezTo>
                <a:cubicBezTo>
                  <a:pt x="112" y="22"/>
                  <a:pt x="121" y="40"/>
                  <a:pt x="120" y="58"/>
                </a:cubicBezTo>
                <a:cubicBezTo>
                  <a:pt x="119" y="70"/>
                  <a:pt x="122" y="82"/>
                  <a:pt x="121" y="94"/>
                </a:cubicBezTo>
                <a:cubicBezTo>
                  <a:pt x="117" y="106"/>
                  <a:pt x="108" y="115"/>
                  <a:pt x="103" y="126"/>
                </a:cubicBezTo>
                <a:cubicBezTo>
                  <a:pt x="96" y="142"/>
                  <a:pt x="82" y="157"/>
                  <a:pt x="63" y="157"/>
                </a:cubicBezTo>
                <a:cubicBezTo>
                  <a:pt x="43" y="159"/>
                  <a:pt x="27" y="143"/>
                  <a:pt x="19" y="126"/>
                </a:cubicBezTo>
                <a:cubicBezTo>
                  <a:pt x="14" y="115"/>
                  <a:pt x="5" y="105"/>
                  <a:pt x="1" y="94"/>
                </a:cubicBezTo>
                <a:cubicBezTo>
                  <a:pt x="1" y="78"/>
                  <a:pt x="0" y="62"/>
                  <a:pt x="3" y="46"/>
                </a:cubicBezTo>
                <a:cubicBezTo>
                  <a:pt x="7" y="27"/>
                  <a:pt x="21" y="9"/>
                  <a:pt x="41" y="4"/>
                </a:cubicBezTo>
                <a:close/>
                <a:moveTo>
                  <a:pt x="19" y="80"/>
                </a:moveTo>
                <a:cubicBezTo>
                  <a:pt x="22" y="100"/>
                  <a:pt x="27" y="121"/>
                  <a:pt x="41" y="136"/>
                </a:cubicBezTo>
                <a:cubicBezTo>
                  <a:pt x="50" y="145"/>
                  <a:pt x="66" y="148"/>
                  <a:pt x="77" y="140"/>
                </a:cubicBezTo>
                <a:cubicBezTo>
                  <a:pt x="97" y="124"/>
                  <a:pt x="101" y="97"/>
                  <a:pt x="104" y="73"/>
                </a:cubicBezTo>
                <a:cubicBezTo>
                  <a:pt x="95" y="68"/>
                  <a:pt x="86" y="62"/>
                  <a:pt x="79" y="54"/>
                </a:cubicBezTo>
                <a:cubicBezTo>
                  <a:pt x="62" y="69"/>
                  <a:pt x="41" y="78"/>
                  <a:pt x="19" y="80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6" name="Freeform 126"/>
          <p:cNvSpPr/>
          <p:nvPr/>
        </p:nvSpPr>
        <p:spPr>
          <a:xfrm>
            <a:off x="2249138" y="4549712"/>
            <a:ext cx="226885" cy="130873"/>
          </a:xfrm>
          <a:custGeom>
            <a:rect l="l" t="t" r="r" b="b"/>
            <a:pathLst>
              <a:path w="268" h="155">
                <a:moveTo>
                  <a:pt x="51" y="17"/>
                </a:moveTo>
                <a:cubicBezTo>
                  <a:pt x="64" y="9"/>
                  <a:pt x="78" y="6"/>
                  <a:pt x="92" y="0"/>
                </a:cubicBezTo>
                <a:cubicBezTo>
                  <a:pt x="94" y="3"/>
                  <a:pt x="96" y="8"/>
                  <a:pt x="98" y="10"/>
                </a:cubicBezTo>
                <a:cubicBezTo>
                  <a:pt x="95" y="12"/>
                  <a:pt x="91" y="15"/>
                  <a:pt x="89" y="16"/>
                </a:cubicBezTo>
                <a:cubicBezTo>
                  <a:pt x="100" y="54"/>
                  <a:pt x="112" y="92"/>
                  <a:pt x="122" y="130"/>
                </a:cubicBezTo>
                <a:cubicBezTo>
                  <a:pt x="124" y="105"/>
                  <a:pt x="126" y="80"/>
                  <a:pt x="127" y="55"/>
                </a:cubicBezTo>
                <a:cubicBezTo>
                  <a:pt x="132" y="54"/>
                  <a:pt x="137" y="54"/>
                  <a:pt x="142" y="54"/>
                </a:cubicBezTo>
                <a:cubicBezTo>
                  <a:pt x="142" y="80"/>
                  <a:pt x="144" y="105"/>
                  <a:pt x="146" y="130"/>
                </a:cubicBezTo>
                <a:cubicBezTo>
                  <a:pt x="157" y="92"/>
                  <a:pt x="170" y="54"/>
                  <a:pt x="180" y="16"/>
                </a:cubicBezTo>
                <a:cubicBezTo>
                  <a:pt x="170" y="14"/>
                  <a:pt x="172" y="7"/>
                  <a:pt x="175" y="1"/>
                </a:cubicBezTo>
                <a:cubicBezTo>
                  <a:pt x="199" y="7"/>
                  <a:pt x="223" y="16"/>
                  <a:pt x="239" y="35"/>
                </a:cubicBezTo>
                <a:cubicBezTo>
                  <a:pt x="259" y="56"/>
                  <a:pt x="268" y="86"/>
                  <a:pt x="265" y="114"/>
                </a:cubicBezTo>
                <a:cubicBezTo>
                  <a:pt x="256" y="130"/>
                  <a:pt x="236" y="132"/>
                  <a:pt x="220" y="133"/>
                </a:cubicBezTo>
                <a:cubicBezTo>
                  <a:pt x="191" y="151"/>
                  <a:pt x="157" y="155"/>
                  <a:pt x="124" y="154"/>
                </a:cubicBezTo>
                <a:cubicBezTo>
                  <a:pt x="98" y="153"/>
                  <a:pt x="71" y="149"/>
                  <a:pt x="50" y="133"/>
                </a:cubicBezTo>
                <a:cubicBezTo>
                  <a:pt x="32" y="132"/>
                  <a:pt x="9" y="130"/>
                  <a:pt x="3" y="110"/>
                </a:cubicBezTo>
                <a:cubicBezTo>
                  <a:pt x="0" y="73"/>
                  <a:pt x="19" y="36"/>
                  <a:pt x="51" y="17"/>
                </a:cubicBezTo>
                <a:close/>
                <a:moveTo>
                  <a:pt x="167" y="107"/>
                </a:moveTo>
                <a:cubicBezTo>
                  <a:pt x="168" y="109"/>
                  <a:pt x="169" y="111"/>
                  <a:pt x="170" y="113"/>
                </a:cubicBezTo>
                <a:cubicBezTo>
                  <a:pt x="182" y="114"/>
                  <a:pt x="194" y="112"/>
                  <a:pt x="205" y="109"/>
                </a:cubicBezTo>
                <a:cubicBezTo>
                  <a:pt x="210" y="108"/>
                  <a:pt x="212" y="104"/>
                  <a:pt x="213" y="100"/>
                </a:cubicBezTo>
                <a:cubicBezTo>
                  <a:pt x="198" y="105"/>
                  <a:pt x="182" y="107"/>
                  <a:pt x="167" y="107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7" name="Freeform 127"/>
          <p:cNvSpPr/>
          <p:nvPr/>
        </p:nvSpPr>
        <p:spPr>
          <a:xfrm>
            <a:off x="2349722" y="4571524"/>
            <a:ext cx="26384" cy="19621"/>
          </a:xfrm>
          <a:custGeom>
            <a:rect l="l" t="t" r="r" b="b"/>
            <a:pathLst>
              <a:path w="31" h="23">
                <a:moveTo>
                  <a:pt x="4" y="3"/>
                </a:moveTo>
                <a:cubicBezTo>
                  <a:pt x="11" y="1"/>
                  <a:pt x="19" y="0"/>
                  <a:pt x="26" y="3"/>
                </a:cubicBezTo>
                <a:cubicBezTo>
                  <a:pt x="31" y="10"/>
                  <a:pt x="27" y="16"/>
                  <a:pt x="24" y="23"/>
                </a:cubicBezTo>
                <a:cubicBezTo>
                  <a:pt x="18" y="23"/>
                  <a:pt x="12" y="23"/>
                  <a:pt x="6" y="23"/>
                </a:cubicBezTo>
                <a:cubicBezTo>
                  <a:pt x="3" y="16"/>
                  <a:pt x="0" y="9"/>
                  <a:pt x="4" y="3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8" name="AutoShape 128"/>
          <p:cNvSpPr/>
          <p:nvPr/>
        </p:nvSpPr>
        <p:spPr>
          <a:xfrm rot="457219">
            <a:off x="2240185" y="4613529"/>
            <a:ext cx="43339" cy="239840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9" name="AutoShape 129"/>
          <p:cNvSpPr/>
          <p:nvPr/>
        </p:nvSpPr>
        <p:spPr>
          <a:xfrm rot="21142780" flipH="1">
            <a:off x="2445163" y="4613529"/>
            <a:ext cx="43339" cy="242030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0" name="AutoShape 130"/>
          <p:cNvSpPr/>
          <p:nvPr/>
        </p:nvSpPr>
        <p:spPr>
          <a:xfrm rot="21437230" flipH="1">
            <a:off x="2378488" y="4784122"/>
            <a:ext cx="69056" cy="382048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1" name="AutoShape 131"/>
          <p:cNvSpPr/>
          <p:nvPr/>
        </p:nvSpPr>
        <p:spPr>
          <a:xfrm rot="162769">
            <a:off x="2279333" y="4784122"/>
            <a:ext cx="69056" cy="382048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2" name="AutoShape 132"/>
          <p:cNvSpPr/>
          <p:nvPr/>
        </p:nvSpPr>
        <p:spPr>
          <a:xfrm>
            <a:off x="2749582" y="4660678"/>
            <a:ext cx="153067" cy="167069"/>
          </a:xfrm>
          <a:prstGeom prst="roundRect">
            <a:avLst>
              <a:gd name="adj" fmla="val 3496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3" name="Freeform 133"/>
          <p:cNvSpPr/>
          <p:nvPr/>
        </p:nvSpPr>
        <p:spPr>
          <a:xfrm>
            <a:off x="2772728" y="4424553"/>
            <a:ext cx="103441" cy="134493"/>
          </a:xfrm>
          <a:custGeom>
            <a:rect l="l" t="t" r="r" b="b"/>
            <a:pathLst>
              <a:path w="122" h="159">
                <a:moveTo>
                  <a:pt x="41" y="4"/>
                </a:moveTo>
                <a:cubicBezTo>
                  <a:pt x="59" y="0"/>
                  <a:pt x="80" y="2"/>
                  <a:pt x="97" y="12"/>
                </a:cubicBezTo>
                <a:cubicBezTo>
                  <a:pt x="112" y="22"/>
                  <a:pt x="121" y="40"/>
                  <a:pt x="120" y="58"/>
                </a:cubicBezTo>
                <a:cubicBezTo>
                  <a:pt x="119" y="70"/>
                  <a:pt x="122" y="82"/>
                  <a:pt x="121" y="94"/>
                </a:cubicBezTo>
                <a:cubicBezTo>
                  <a:pt x="117" y="106"/>
                  <a:pt x="108" y="115"/>
                  <a:pt x="103" y="126"/>
                </a:cubicBezTo>
                <a:cubicBezTo>
                  <a:pt x="96" y="142"/>
                  <a:pt x="82" y="157"/>
                  <a:pt x="63" y="157"/>
                </a:cubicBezTo>
                <a:cubicBezTo>
                  <a:pt x="43" y="159"/>
                  <a:pt x="27" y="143"/>
                  <a:pt x="19" y="126"/>
                </a:cubicBezTo>
                <a:cubicBezTo>
                  <a:pt x="14" y="115"/>
                  <a:pt x="5" y="105"/>
                  <a:pt x="1" y="94"/>
                </a:cubicBezTo>
                <a:cubicBezTo>
                  <a:pt x="1" y="78"/>
                  <a:pt x="0" y="62"/>
                  <a:pt x="3" y="46"/>
                </a:cubicBezTo>
                <a:cubicBezTo>
                  <a:pt x="7" y="27"/>
                  <a:pt x="21" y="9"/>
                  <a:pt x="41" y="4"/>
                </a:cubicBezTo>
                <a:close/>
                <a:moveTo>
                  <a:pt x="19" y="80"/>
                </a:moveTo>
                <a:cubicBezTo>
                  <a:pt x="22" y="100"/>
                  <a:pt x="27" y="121"/>
                  <a:pt x="41" y="136"/>
                </a:cubicBezTo>
                <a:cubicBezTo>
                  <a:pt x="50" y="145"/>
                  <a:pt x="66" y="148"/>
                  <a:pt x="77" y="140"/>
                </a:cubicBezTo>
                <a:cubicBezTo>
                  <a:pt x="97" y="124"/>
                  <a:pt x="101" y="97"/>
                  <a:pt x="104" y="73"/>
                </a:cubicBezTo>
                <a:cubicBezTo>
                  <a:pt x="95" y="68"/>
                  <a:pt x="86" y="62"/>
                  <a:pt x="79" y="54"/>
                </a:cubicBezTo>
                <a:cubicBezTo>
                  <a:pt x="62" y="69"/>
                  <a:pt x="41" y="78"/>
                  <a:pt x="19" y="80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4" name="Freeform 134"/>
          <p:cNvSpPr/>
          <p:nvPr/>
        </p:nvSpPr>
        <p:spPr>
          <a:xfrm>
            <a:off x="2711005" y="4549712"/>
            <a:ext cx="226885" cy="130873"/>
          </a:xfrm>
          <a:custGeom>
            <a:rect l="l" t="t" r="r" b="b"/>
            <a:pathLst>
              <a:path w="268" h="155">
                <a:moveTo>
                  <a:pt x="51" y="17"/>
                </a:moveTo>
                <a:cubicBezTo>
                  <a:pt x="64" y="9"/>
                  <a:pt x="78" y="6"/>
                  <a:pt x="92" y="0"/>
                </a:cubicBezTo>
                <a:cubicBezTo>
                  <a:pt x="94" y="3"/>
                  <a:pt x="96" y="8"/>
                  <a:pt x="98" y="10"/>
                </a:cubicBezTo>
                <a:cubicBezTo>
                  <a:pt x="95" y="12"/>
                  <a:pt x="91" y="15"/>
                  <a:pt x="89" y="16"/>
                </a:cubicBezTo>
                <a:cubicBezTo>
                  <a:pt x="100" y="54"/>
                  <a:pt x="112" y="92"/>
                  <a:pt x="122" y="130"/>
                </a:cubicBezTo>
                <a:cubicBezTo>
                  <a:pt x="124" y="105"/>
                  <a:pt x="126" y="80"/>
                  <a:pt x="127" y="55"/>
                </a:cubicBezTo>
                <a:cubicBezTo>
                  <a:pt x="132" y="54"/>
                  <a:pt x="137" y="54"/>
                  <a:pt x="142" y="54"/>
                </a:cubicBezTo>
                <a:cubicBezTo>
                  <a:pt x="142" y="80"/>
                  <a:pt x="144" y="105"/>
                  <a:pt x="146" y="130"/>
                </a:cubicBezTo>
                <a:cubicBezTo>
                  <a:pt x="157" y="92"/>
                  <a:pt x="170" y="54"/>
                  <a:pt x="180" y="16"/>
                </a:cubicBezTo>
                <a:cubicBezTo>
                  <a:pt x="170" y="14"/>
                  <a:pt x="172" y="7"/>
                  <a:pt x="175" y="1"/>
                </a:cubicBezTo>
                <a:cubicBezTo>
                  <a:pt x="199" y="7"/>
                  <a:pt x="223" y="16"/>
                  <a:pt x="239" y="35"/>
                </a:cubicBezTo>
                <a:cubicBezTo>
                  <a:pt x="259" y="56"/>
                  <a:pt x="268" y="86"/>
                  <a:pt x="265" y="114"/>
                </a:cubicBezTo>
                <a:cubicBezTo>
                  <a:pt x="256" y="130"/>
                  <a:pt x="236" y="132"/>
                  <a:pt x="220" y="133"/>
                </a:cubicBezTo>
                <a:cubicBezTo>
                  <a:pt x="191" y="151"/>
                  <a:pt x="157" y="155"/>
                  <a:pt x="124" y="154"/>
                </a:cubicBezTo>
                <a:cubicBezTo>
                  <a:pt x="98" y="153"/>
                  <a:pt x="71" y="149"/>
                  <a:pt x="50" y="133"/>
                </a:cubicBezTo>
                <a:cubicBezTo>
                  <a:pt x="32" y="132"/>
                  <a:pt x="9" y="130"/>
                  <a:pt x="3" y="110"/>
                </a:cubicBezTo>
                <a:cubicBezTo>
                  <a:pt x="0" y="73"/>
                  <a:pt x="19" y="36"/>
                  <a:pt x="51" y="17"/>
                </a:cubicBezTo>
                <a:close/>
                <a:moveTo>
                  <a:pt x="167" y="107"/>
                </a:moveTo>
                <a:cubicBezTo>
                  <a:pt x="168" y="109"/>
                  <a:pt x="169" y="111"/>
                  <a:pt x="170" y="113"/>
                </a:cubicBezTo>
                <a:cubicBezTo>
                  <a:pt x="182" y="114"/>
                  <a:pt x="194" y="112"/>
                  <a:pt x="205" y="109"/>
                </a:cubicBezTo>
                <a:cubicBezTo>
                  <a:pt x="210" y="108"/>
                  <a:pt x="212" y="104"/>
                  <a:pt x="213" y="100"/>
                </a:cubicBezTo>
                <a:cubicBezTo>
                  <a:pt x="198" y="105"/>
                  <a:pt x="182" y="107"/>
                  <a:pt x="167" y="107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5" name="Freeform 135"/>
          <p:cNvSpPr/>
          <p:nvPr/>
        </p:nvSpPr>
        <p:spPr>
          <a:xfrm>
            <a:off x="2811589" y="4571524"/>
            <a:ext cx="26384" cy="19621"/>
          </a:xfrm>
          <a:custGeom>
            <a:rect l="l" t="t" r="r" b="b"/>
            <a:pathLst>
              <a:path w="31" h="23">
                <a:moveTo>
                  <a:pt x="4" y="3"/>
                </a:moveTo>
                <a:cubicBezTo>
                  <a:pt x="11" y="1"/>
                  <a:pt x="19" y="0"/>
                  <a:pt x="26" y="3"/>
                </a:cubicBezTo>
                <a:cubicBezTo>
                  <a:pt x="31" y="10"/>
                  <a:pt x="27" y="16"/>
                  <a:pt x="24" y="23"/>
                </a:cubicBezTo>
                <a:cubicBezTo>
                  <a:pt x="18" y="23"/>
                  <a:pt x="12" y="23"/>
                  <a:pt x="6" y="23"/>
                </a:cubicBezTo>
                <a:cubicBezTo>
                  <a:pt x="3" y="16"/>
                  <a:pt x="0" y="9"/>
                  <a:pt x="4" y="3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6" name="AutoShape 136"/>
          <p:cNvSpPr/>
          <p:nvPr/>
        </p:nvSpPr>
        <p:spPr>
          <a:xfrm rot="457219">
            <a:off x="2702052" y="4613529"/>
            <a:ext cx="43339" cy="239840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7" name="AutoShape 137"/>
          <p:cNvSpPr/>
          <p:nvPr/>
        </p:nvSpPr>
        <p:spPr>
          <a:xfrm rot="21142780" flipH="1">
            <a:off x="2907030" y="4613529"/>
            <a:ext cx="43339" cy="242030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8" name="AutoShape 138"/>
          <p:cNvSpPr/>
          <p:nvPr/>
        </p:nvSpPr>
        <p:spPr>
          <a:xfrm rot="21437230" flipH="1">
            <a:off x="2840355" y="4784122"/>
            <a:ext cx="69056" cy="382048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9" name="AutoShape 139"/>
          <p:cNvSpPr/>
          <p:nvPr/>
        </p:nvSpPr>
        <p:spPr>
          <a:xfrm rot="162769">
            <a:off x="2741200" y="4784122"/>
            <a:ext cx="69056" cy="382048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0" name="AutoShape 140"/>
          <p:cNvSpPr/>
          <p:nvPr/>
        </p:nvSpPr>
        <p:spPr>
          <a:xfrm>
            <a:off x="3211449" y="4660678"/>
            <a:ext cx="153067" cy="167069"/>
          </a:xfrm>
          <a:prstGeom prst="roundRect">
            <a:avLst>
              <a:gd name="adj" fmla="val 3496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1" name="Freeform 141"/>
          <p:cNvSpPr/>
          <p:nvPr/>
        </p:nvSpPr>
        <p:spPr>
          <a:xfrm>
            <a:off x="3234595" y="4424553"/>
            <a:ext cx="103441" cy="134493"/>
          </a:xfrm>
          <a:custGeom>
            <a:rect l="l" t="t" r="r" b="b"/>
            <a:pathLst>
              <a:path w="122" h="159">
                <a:moveTo>
                  <a:pt x="41" y="4"/>
                </a:moveTo>
                <a:cubicBezTo>
                  <a:pt x="59" y="0"/>
                  <a:pt x="80" y="2"/>
                  <a:pt x="97" y="12"/>
                </a:cubicBezTo>
                <a:cubicBezTo>
                  <a:pt x="112" y="22"/>
                  <a:pt x="121" y="40"/>
                  <a:pt x="120" y="58"/>
                </a:cubicBezTo>
                <a:cubicBezTo>
                  <a:pt x="119" y="70"/>
                  <a:pt x="122" y="82"/>
                  <a:pt x="121" y="94"/>
                </a:cubicBezTo>
                <a:cubicBezTo>
                  <a:pt x="117" y="106"/>
                  <a:pt x="108" y="115"/>
                  <a:pt x="103" y="126"/>
                </a:cubicBezTo>
                <a:cubicBezTo>
                  <a:pt x="96" y="142"/>
                  <a:pt x="82" y="157"/>
                  <a:pt x="63" y="157"/>
                </a:cubicBezTo>
                <a:cubicBezTo>
                  <a:pt x="43" y="159"/>
                  <a:pt x="27" y="143"/>
                  <a:pt x="19" y="126"/>
                </a:cubicBezTo>
                <a:cubicBezTo>
                  <a:pt x="14" y="115"/>
                  <a:pt x="5" y="105"/>
                  <a:pt x="1" y="94"/>
                </a:cubicBezTo>
                <a:cubicBezTo>
                  <a:pt x="1" y="78"/>
                  <a:pt x="0" y="62"/>
                  <a:pt x="3" y="46"/>
                </a:cubicBezTo>
                <a:cubicBezTo>
                  <a:pt x="7" y="27"/>
                  <a:pt x="21" y="9"/>
                  <a:pt x="41" y="4"/>
                </a:cubicBezTo>
                <a:close/>
                <a:moveTo>
                  <a:pt x="19" y="80"/>
                </a:moveTo>
                <a:cubicBezTo>
                  <a:pt x="22" y="100"/>
                  <a:pt x="27" y="121"/>
                  <a:pt x="41" y="136"/>
                </a:cubicBezTo>
                <a:cubicBezTo>
                  <a:pt x="50" y="145"/>
                  <a:pt x="66" y="148"/>
                  <a:pt x="77" y="140"/>
                </a:cubicBezTo>
                <a:cubicBezTo>
                  <a:pt x="97" y="124"/>
                  <a:pt x="101" y="97"/>
                  <a:pt x="104" y="73"/>
                </a:cubicBezTo>
                <a:cubicBezTo>
                  <a:pt x="95" y="68"/>
                  <a:pt x="86" y="62"/>
                  <a:pt x="79" y="54"/>
                </a:cubicBezTo>
                <a:cubicBezTo>
                  <a:pt x="62" y="69"/>
                  <a:pt x="41" y="78"/>
                  <a:pt x="19" y="80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2" name="Freeform 142"/>
          <p:cNvSpPr/>
          <p:nvPr/>
        </p:nvSpPr>
        <p:spPr>
          <a:xfrm>
            <a:off x="3172873" y="4549712"/>
            <a:ext cx="226885" cy="130873"/>
          </a:xfrm>
          <a:custGeom>
            <a:rect l="l" t="t" r="r" b="b"/>
            <a:pathLst>
              <a:path w="268" h="155">
                <a:moveTo>
                  <a:pt x="51" y="17"/>
                </a:moveTo>
                <a:cubicBezTo>
                  <a:pt x="64" y="9"/>
                  <a:pt x="78" y="6"/>
                  <a:pt x="92" y="0"/>
                </a:cubicBezTo>
                <a:cubicBezTo>
                  <a:pt x="94" y="3"/>
                  <a:pt x="96" y="8"/>
                  <a:pt x="98" y="10"/>
                </a:cubicBezTo>
                <a:cubicBezTo>
                  <a:pt x="95" y="12"/>
                  <a:pt x="91" y="15"/>
                  <a:pt x="89" y="16"/>
                </a:cubicBezTo>
                <a:cubicBezTo>
                  <a:pt x="100" y="54"/>
                  <a:pt x="112" y="92"/>
                  <a:pt x="122" y="130"/>
                </a:cubicBezTo>
                <a:cubicBezTo>
                  <a:pt x="124" y="105"/>
                  <a:pt x="126" y="80"/>
                  <a:pt x="127" y="55"/>
                </a:cubicBezTo>
                <a:cubicBezTo>
                  <a:pt x="132" y="54"/>
                  <a:pt x="137" y="54"/>
                  <a:pt x="142" y="54"/>
                </a:cubicBezTo>
                <a:cubicBezTo>
                  <a:pt x="142" y="80"/>
                  <a:pt x="144" y="105"/>
                  <a:pt x="146" y="130"/>
                </a:cubicBezTo>
                <a:cubicBezTo>
                  <a:pt x="157" y="92"/>
                  <a:pt x="170" y="54"/>
                  <a:pt x="180" y="16"/>
                </a:cubicBezTo>
                <a:cubicBezTo>
                  <a:pt x="170" y="14"/>
                  <a:pt x="172" y="7"/>
                  <a:pt x="175" y="1"/>
                </a:cubicBezTo>
                <a:cubicBezTo>
                  <a:pt x="199" y="7"/>
                  <a:pt x="223" y="16"/>
                  <a:pt x="239" y="35"/>
                </a:cubicBezTo>
                <a:cubicBezTo>
                  <a:pt x="259" y="56"/>
                  <a:pt x="268" y="86"/>
                  <a:pt x="265" y="114"/>
                </a:cubicBezTo>
                <a:cubicBezTo>
                  <a:pt x="256" y="130"/>
                  <a:pt x="236" y="132"/>
                  <a:pt x="220" y="133"/>
                </a:cubicBezTo>
                <a:cubicBezTo>
                  <a:pt x="191" y="151"/>
                  <a:pt x="157" y="155"/>
                  <a:pt x="124" y="154"/>
                </a:cubicBezTo>
                <a:cubicBezTo>
                  <a:pt x="98" y="153"/>
                  <a:pt x="71" y="149"/>
                  <a:pt x="50" y="133"/>
                </a:cubicBezTo>
                <a:cubicBezTo>
                  <a:pt x="32" y="132"/>
                  <a:pt x="9" y="130"/>
                  <a:pt x="3" y="110"/>
                </a:cubicBezTo>
                <a:cubicBezTo>
                  <a:pt x="0" y="73"/>
                  <a:pt x="19" y="36"/>
                  <a:pt x="51" y="17"/>
                </a:cubicBezTo>
                <a:close/>
                <a:moveTo>
                  <a:pt x="167" y="107"/>
                </a:moveTo>
                <a:cubicBezTo>
                  <a:pt x="168" y="109"/>
                  <a:pt x="169" y="111"/>
                  <a:pt x="170" y="113"/>
                </a:cubicBezTo>
                <a:cubicBezTo>
                  <a:pt x="182" y="114"/>
                  <a:pt x="194" y="112"/>
                  <a:pt x="205" y="109"/>
                </a:cubicBezTo>
                <a:cubicBezTo>
                  <a:pt x="210" y="108"/>
                  <a:pt x="212" y="104"/>
                  <a:pt x="213" y="100"/>
                </a:cubicBezTo>
                <a:cubicBezTo>
                  <a:pt x="198" y="105"/>
                  <a:pt x="182" y="107"/>
                  <a:pt x="167" y="107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3" name="Freeform 143"/>
          <p:cNvSpPr/>
          <p:nvPr/>
        </p:nvSpPr>
        <p:spPr>
          <a:xfrm>
            <a:off x="3273457" y="4571524"/>
            <a:ext cx="26384" cy="19621"/>
          </a:xfrm>
          <a:custGeom>
            <a:rect l="l" t="t" r="r" b="b"/>
            <a:pathLst>
              <a:path w="31" h="23">
                <a:moveTo>
                  <a:pt x="4" y="3"/>
                </a:moveTo>
                <a:cubicBezTo>
                  <a:pt x="11" y="1"/>
                  <a:pt x="19" y="0"/>
                  <a:pt x="26" y="3"/>
                </a:cubicBezTo>
                <a:cubicBezTo>
                  <a:pt x="31" y="10"/>
                  <a:pt x="27" y="16"/>
                  <a:pt x="24" y="23"/>
                </a:cubicBezTo>
                <a:cubicBezTo>
                  <a:pt x="18" y="23"/>
                  <a:pt x="12" y="23"/>
                  <a:pt x="6" y="23"/>
                </a:cubicBezTo>
                <a:cubicBezTo>
                  <a:pt x="3" y="16"/>
                  <a:pt x="0" y="9"/>
                  <a:pt x="4" y="3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4" name="AutoShape 144"/>
          <p:cNvSpPr/>
          <p:nvPr/>
        </p:nvSpPr>
        <p:spPr>
          <a:xfrm rot="457219">
            <a:off x="3163919" y="4613529"/>
            <a:ext cx="43339" cy="239840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5" name="AutoShape 145"/>
          <p:cNvSpPr/>
          <p:nvPr/>
        </p:nvSpPr>
        <p:spPr>
          <a:xfrm rot="21142780" flipH="1">
            <a:off x="3368897" y="4613529"/>
            <a:ext cx="43339" cy="242030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6" name="AutoShape 146"/>
          <p:cNvSpPr/>
          <p:nvPr/>
        </p:nvSpPr>
        <p:spPr>
          <a:xfrm rot="21437230" flipH="1">
            <a:off x="3302222" y="4784122"/>
            <a:ext cx="69056" cy="382048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7" name="AutoShape 147"/>
          <p:cNvSpPr/>
          <p:nvPr/>
        </p:nvSpPr>
        <p:spPr>
          <a:xfrm rot="162769">
            <a:off x="3203067" y="4784122"/>
            <a:ext cx="69056" cy="382048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8" name="AutoShape 148"/>
          <p:cNvSpPr/>
          <p:nvPr/>
        </p:nvSpPr>
        <p:spPr>
          <a:xfrm>
            <a:off x="3673316" y="4660678"/>
            <a:ext cx="153067" cy="167069"/>
          </a:xfrm>
          <a:prstGeom prst="roundRect">
            <a:avLst>
              <a:gd name="adj" fmla="val 3496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9" name="Freeform 149"/>
          <p:cNvSpPr/>
          <p:nvPr/>
        </p:nvSpPr>
        <p:spPr>
          <a:xfrm>
            <a:off x="3696462" y="4424553"/>
            <a:ext cx="103441" cy="134493"/>
          </a:xfrm>
          <a:custGeom>
            <a:rect l="l" t="t" r="r" b="b"/>
            <a:pathLst>
              <a:path w="122" h="159">
                <a:moveTo>
                  <a:pt x="41" y="4"/>
                </a:moveTo>
                <a:cubicBezTo>
                  <a:pt x="59" y="0"/>
                  <a:pt x="80" y="2"/>
                  <a:pt x="97" y="12"/>
                </a:cubicBezTo>
                <a:cubicBezTo>
                  <a:pt x="112" y="22"/>
                  <a:pt x="121" y="40"/>
                  <a:pt x="120" y="58"/>
                </a:cubicBezTo>
                <a:cubicBezTo>
                  <a:pt x="119" y="70"/>
                  <a:pt x="122" y="82"/>
                  <a:pt x="121" y="94"/>
                </a:cubicBezTo>
                <a:cubicBezTo>
                  <a:pt x="117" y="106"/>
                  <a:pt x="108" y="115"/>
                  <a:pt x="103" y="126"/>
                </a:cubicBezTo>
                <a:cubicBezTo>
                  <a:pt x="96" y="142"/>
                  <a:pt x="82" y="157"/>
                  <a:pt x="63" y="157"/>
                </a:cubicBezTo>
                <a:cubicBezTo>
                  <a:pt x="43" y="159"/>
                  <a:pt x="27" y="143"/>
                  <a:pt x="19" y="126"/>
                </a:cubicBezTo>
                <a:cubicBezTo>
                  <a:pt x="14" y="115"/>
                  <a:pt x="5" y="105"/>
                  <a:pt x="1" y="94"/>
                </a:cubicBezTo>
                <a:cubicBezTo>
                  <a:pt x="1" y="78"/>
                  <a:pt x="0" y="62"/>
                  <a:pt x="3" y="46"/>
                </a:cubicBezTo>
                <a:cubicBezTo>
                  <a:pt x="7" y="27"/>
                  <a:pt x="21" y="9"/>
                  <a:pt x="41" y="4"/>
                </a:cubicBezTo>
                <a:close/>
                <a:moveTo>
                  <a:pt x="19" y="80"/>
                </a:moveTo>
                <a:cubicBezTo>
                  <a:pt x="22" y="100"/>
                  <a:pt x="27" y="121"/>
                  <a:pt x="41" y="136"/>
                </a:cubicBezTo>
                <a:cubicBezTo>
                  <a:pt x="50" y="145"/>
                  <a:pt x="66" y="148"/>
                  <a:pt x="77" y="140"/>
                </a:cubicBezTo>
                <a:cubicBezTo>
                  <a:pt x="97" y="124"/>
                  <a:pt x="101" y="97"/>
                  <a:pt x="104" y="73"/>
                </a:cubicBezTo>
                <a:cubicBezTo>
                  <a:pt x="95" y="68"/>
                  <a:pt x="86" y="62"/>
                  <a:pt x="79" y="54"/>
                </a:cubicBezTo>
                <a:cubicBezTo>
                  <a:pt x="62" y="69"/>
                  <a:pt x="41" y="78"/>
                  <a:pt x="19" y="80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0" name="Freeform 150"/>
          <p:cNvSpPr/>
          <p:nvPr/>
        </p:nvSpPr>
        <p:spPr>
          <a:xfrm>
            <a:off x="3634740" y="4549712"/>
            <a:ext cx="226885" cy="130873"/>
          </a:xfrm>
          <a:custGeom>
            <a:rect l="l" t="t" r="r" b="b"/>
            <a:pathLst>
              <a:path w="268" h="155">
                <a:moveTo>
                  <a:pt x="51" y="17"/>
                </a:moveTo>
                <a:cubicBezTo>
                  <a:pt x="64" y="9"/>
                  <a:pt x="78" y="6"/>
                  <a:pt x="92" y="0"/>
                </a:cubicBezTo>
                <a:cubicBezTo>
                  <a:pt x="94" y="3"/>
                  <a:pt x="96" y="8"/>
                  <a:pt x="98" y="10"/>
                </a:cubicBezTo>
                <a:cubicBezTo>
                  <a:pt x="95" y="12"/>
                  <a:pt x="91" y="15"/>
                  <a:pt x="89" y="16"/>
                </a:cubicBezTo>
                <a:cubicBezTo>
                  <a:pt x="100" y="54"/>
                  <a:pt x="112" y="92"/>
                  <a:pt x="122" y="130"/>
                </a:cubicBezTo>
                <a:cubicBezTo>
                  <a:pt x="124" y="105"/>
                  <a:pt x="126" y="80"/>
                  <a:pt x="127" y="55"/>
                </a:cubicBezTo>
                <a:cubicBezTo>
                  <a:pt x="132" y="54"/>
                  <a:pt x="137" y="54"/>
                  <a:pt x="142" y="54"/>
                </a:cubicBezTo>
                <a:cubicBezTo>
                  <a:pt x="142" y="80"/>
                  <a:pt x="144" y="105"/>
                  <a:pt x="146" y="130"/>
                </a:cubicBezTo>
                <a:cubicBezTo>
                  <a:pt x="157" y="92"/>
                  <a:pt x="170" y="54"/>
                  <a:pt x="180" y="16"/>
                </a:cubicBezTo>
                <a:cubicBezTo>
                  <a:pt x="170" y="14"/>
                  <a:pt x="172" y="7"/>
                  <a:pt x="175" y="1"/>
                </a:cubicBezTo>
                <a:cubicBezTo>
                  <a:pt x="199" y="7"/>
                  <a:pt x="223" y="16"/>
                  <a:pt x="239" y="35"/>
                </a:cubicBezTo>
                <a:cubicBezTo>
                  <a:pt x="259" y="56"/>
                  <a:pt x="268" y="86"/>
                  <a:pt x="265" y="114"/>
                </a:cubicBezTo>
                <a:cubicBezTo>
                  <a:pt x="256" y="130"/>
                  <a:pt x="236" y="132"/>
                  <a:pt x="220" y="133"/>
                </a:cubicBezTo>
                <a:cubicBezTo>
                  <a:pt x="191" y="151"/>
                  <a:pt x="157" y="155"/>
                  <a:pt x="124" y="154"/>
                </a:cubicBezTo>
                <a:cubicBezTo>
                  <a:pt x="98" y="153"/>
                  <a:pt x="71" y="149"/>
                  <a:pt x="50" y="133"/>
                </a:cubicBezTo>
                <a:cubicBezTo>
                  <a:pt x="32" y="132"/>
                  <a:pt x="9" y="130"/>
                  <a:pt x="3" y="110"/>
                </a:cubicBezTo>
                <a:cubicBezTo>
                  <a:pt x="0" y="73"/>
                  <a:pt x="19" y="36"/>
                  <a:pt x="51" y="17"/>
                </a:cubicBezTo>
                <a:close/>
                <a:moveTo>
                  <a:pt x="167" y="107"/>
                </a:moveTo>
                <a:cubicBezTo>
                  <a:pt x="168" y="109"/>
                  <a:pt x="169" y="111"/>
                  <a:pt x="170" y="113"/>
                </a:cubicBezTo>
                <a:cubicBezTo>
                  <a:pt x="182" y="114"/>
                  <a:pt x="194" y="112"/>
                  <a:pt x="205" y="109"/>
                </a:cubicBezTo>
                <a:cubicBezTo>
                  <a:pt x="210" y="108"/>
                  <a:pt x="212" y="104"/>
                  <a:pt x="213" y="100"/>
                </a:cubicBezTo>
                <a:cubicBezTo>
                  <a:pt x="198" y="105"/>
                  <a:pt x="182" y="107"/>
                  <a:pt x="167" y="107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1" name="Freeform 151"/>
          <p:cNvSpPr/>
          <p:nvPr/>
        </p:nvSpPr>
        <p:spPr>
          <a:xfrm>
            <a:off x="3735324" y="4571524"/>
            <a:ext cx="26384" cy="19621"/>
          </a:xfrm>
          <a:custGeom>
            <a:rect l="l" t="t" r="r" b="b"/>
            <a:pathLst>
              <a:path w="31" h="23">
                <a:moveTo>
                  <a:pt x="4" y="3"/>
                </a:moveTo>
                <a:cubicBezTo>
                  <a:pt x="11" y="1"/>
                  <a:pt x="19" y="0"/>
                  <a:pt x="26" y="3"/>
                </a:cubicBezTo>
                <a:cubicBezTo>
                  <a:pt x="31" y="10"/>
                  <a:pt x="27" y="16"/>
                  <a:pt x="24" y="23"/>
                </a:cubicBezTo>
                <a:cubicBezTo>
                  <a:pt x="18" y="23"/>
                  <a:pt x="12" y="23"/>
                  <a:pt x="6" y="23"/>
                </a:cubicBezTo>
                <a:cubicBezTo>
                  <a:pt x="3" y="16"/>
                  <a:pt x="0" y="9"/>
                  <a:pt x="4" y="3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2" name="AutoShape 152"/>
          <p:cNvSpPr/>
          <p:nvPr/>
        </p:nvSpPr>
        <p:spPr>
          <a:xfrm rot="457219">
            <a:off x="3625787" y="4613529"/>
            <a:ext cx="43339" cy="239840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3" name="AutoShape 153"/>
          <p:cNvSpPr/>
          <p:nvPr/>
        </p:nvSpPr>
        <p:spPr>
          <a:xfrm rot="21142780" flipH="1">
            <a:off x="3830764" y="4613529"/>
            <a:ext cx="43339" cy="242030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4" name="AutoShape 154"/>
          <p:cNvSpPr/>
          <p:nvPr/>
        </p:nvSpPr>
        <p:spPr>
          <a:xfrm rot="21437230" flipH="1">
            <a:off x="3764089" y="4784122"/>
            <a:ext cx="69056" cy="382048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5" name="AutoShape 155"/>
          <p:cNvSpPr/>
          <p:nvPr/>
        </p:nvSpPr>
        <p:spPr>
          <a:xfrm rot="162769">
            <a:off x="3664934" y="4784122"/>
            <a:ext cx="69056" cy="382048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6" name="AutoShape 156"/>
          <p:cNvSpPr/>
          <p:nvPr/>
        </p:nvSpPr>
        <p:spPr>
          <a:xfrm>
            <a:off x="4135184" y="4660678"/>
            <a:ext cx="153067" cy="167069"/>
          </a:xfrm>
          <a:prstGeom prst="roundRect">
            <a:avLst>
              <a:gd name="adj" fmla="val 3496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7" name="Freeform 157"/>
          <p:cNvSpPr/>
          <p:nvPr/>
        </p:nvSpPr>
        <p:spPr>
          <a:xfrm>
            <a:off x="4158329" y="4424553"/>
            <a:ext cx="103441" cy="134493"/>
          </a:xfrm>
          <a:custGeom>
            <a:rect l="l" t="t" r="r" b="b"/>
            <a:pathLst>
              <a:path w="122" h="159">
                <a:moveTo>
                  <a:pt x="41" y="4"/>
                </a:moveTo>
                <a:cubicBezTo>
                  <a:pt x="59" y="0"/>
                  <a:pt x="80" y="2"/>
                  <a:pt x="97" y="12"/>
                </a:cubicBezTo>
                <a:cubicBezTo>
                  <a:pt x="112" y="22"/>
                  <a:pt x="121" y="40"/>
                  <a:pt x="120" y="58"/>
                </a:cubicBezTo>
                <a:cubicBezTo>
                  <a:pt x="119" y="70"/>
                  <a:pt x="122" y="82"/>
                  <a:pt x="121" y="94"/>
                </a:cubicBezTo>
                <a:cubicBezTo>
                  <a:pt x="117" y="106"/>
                  <a:pt x="108" y="115"/>
                  <a:pt x="103" y="126"/>
                </a:cubicBezTo>
                <a:cubicBezTo>
                  <a:pt x="96" y="142"/>
                  <a:pt x="82" y="157"/>
                  <a:pt x="63" y="157"/>
                </a:cubicBezTo>
                <a:cubicBezTo>
                  <a:pt x="43" y="159"/>
                  <a:pt x="27" y="143"/>
                  <a:pt x="19" y="126"/>
                </a:cubicBezTo>
                <a:cubicBezTo>
                  <a:pt x="14" y="115"/>
                  <a:pt x="5" y="105"/>
                  <a:pt x="1" y="94"/>
                </a:cubicBezTo>
                <a:cubicBezTo>
                  <a:pt x="1" y="78"/>
                  <a:pt x="0" y="62"/>
                  <a:pt x="3" y="46"/>
                </a:cubicBezTo>
                <a:cubicBezTo>
                  <a:pt x="7" y="27"/>
                  <a:pt x="21" y="9"/>
                  <a:pt x="41" y="4"/>
                </a:cubicBezTo>
                <a:close/>
                <a:moveTo>
                  <a:pt x="19" y="80"/>
                </a:moveTo>
                <a:cubicBezTo>
                  <a:pt x="22" y="100"/>
                  <a:pt x="27" y="121"/>
                  <a:pt x="41" y="136"/>
                </a:cubicBezTo>
                <a:cubicBezTo>
                  <a:pt x="50" y="145"/>
                  <a:pt x="66" y="148"/>
                  <a:pt x="77" y="140"/>
                </a:cubicBezTo>
                <a:cubicBezTo>
                  <a:pt x="97" y="124"/>
                  <a:pt x="101" y="97"/>
                  <a:pt x="104" y="73"/>
                </a:cubicBezTo>
                <a:cubicBezTo>
                  <a:pt x="95" y="68"/>
                  <a:pt x="86" y="62"/>
                  <a:pt x="79" y="54"/>
                </a:cubicBezTo>
                <a:cubicBezTo>
                  <a:pt x="62" y="69"/>
                  <a:pt x="41" y="78"/>
                  <a:pt x="19" y="80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8" name="Freeform 158"/>
          <p:cNvSpPr/>
          <p:nvPr/>
        </p:nvSpPr>
        <p:spPr>
          <a:xfrm>
            <a:off x="4096607" y="4549712"/>
            <a:ext cx="226885" cy="130873"/>
          </a:xfrm>
          <a:custGeom>
            <a:rect l="l" t="t" r="r" b="b"/>
            <a:pathLst>
              <a:path w="268" h="155">
                <a:moveTo>
                  <a:pt x="51" y="17"/>
                </a:moveTo>
                <a:cubicBezTo>
                  <a:pt x="64" y="9"/>
                  <a:pt x="78" y="6"/>
                  <a:pt x="92" y="0"/>
                </a:cubicBezTo>
                <a:cubicBezTo>
                  <a:pt x="94" y="3"/>
                  <a:pt x="96" y="8"/>
                  <a:pt x="98" y="10"/>
                </a:cubicBezTo>
                <a:cubicBezTo>
                  <a:pt x="95" y="12"/>
                  <a:pt x="91" y="15"/>
                  <a:pt x="89" y="16"/>
                </a:cubicBezTo>
                <a:cubicBezTo>
                  <a:pt x="100" y="54"/>
                  <a:pt x="112" y="92"/>
                  <a:pt x="122" y="130"/>
                </a:cubicBezTo>
                <a:cubicBezTo>
                  <a:pt x="124" y="105"/>
                  <a:pt x="126" y="80"/>
                  <a:pt x="127" y="55"/>
                </a:cubicBezTo>
                <a:cubicBezTo>
                  <a:pt x="132" y="54"/>
                  <a:pt x="137" y="54"/>
                  <a:pt x="142" y="54"/>
                </a:cubicBezTo>
                <a:cubicBezTo>
                  <a:pt x="142" y="80"/>
                  <a:pt x="144" y="105"/>
                  <a:pt x="146" y="130"/>
                </a:cubicBezTo>
                <a:cubicBezTo>
                  <a:pt x="157" y="92"/>
                  <a:pt x="170" y="54"/>
                  <a:pt x="180" y="16"/>
                </a:cubicBezTo>
                <a:cubicBezTo>
                  <a:pt x="170" y="14"/>
                  <a:pt x="172" y="7"/>
                  <a:pt x="175" y="1"/>
                </a:cubicBezTo>
                <a:cubicBezTo>
                  <a:pt x="199" y="7"/>
                  <a:pt x="223" y="16"/>
                  <a:pt x="239" y="35"/>
                </a:cubicBezTo>
                <a:cubicBezTo>
                  <a:pt x="259" y="56"/>
                  <a:pt x="268" y="86"/>
                  <a:pt x="265" y="114"/>
                </a:cubicBezTo>
                <a:cubicBezTo>
                  <a:pt x="256" y="130"/>
                  <a:pt x="236" y="132"/>
                  <a:pt x="220" y="133"/>
                </a:cubicBezTo>
                <a:cubicBezTo>
                  <a:pt x="191" y="151"/>
                  <a:pt x="157" y="155"/>
                  <a:pt x="124" y="154"/>
                </a:cubicBezTo>
                <a:cubicBezTo>
                  <a:pt x="98" y="153"/>
                  <a:pt x="71" y="149"/>
                  <a:pt x="50" y="133"/>
                </a:cubicBezTo>
                <a:cubicBezTo>
                  <a:pt x="32" y="132"/>
                  <a:pt x="9" y="130"/>
                  <a:pt x="3" y="110"/>
                </a:cubicBezTo>
                <a:cubicBezTo>
                  <a:pt x="0" y="73"/>
                  <a:pt x="19" y="36"/>
                  <a:pt x="51" y="17"/>
                </a:cubicBezTo>
                <a:close/>
                <a:moveTo>
                  <a:pt x="167" y="107"/>
                </a:moveTo>
                <a:cubicBezTo>
                  <a:pt x="168" y="109"/>
                  <a:pt x="169" y="111"/>
                  <a:pt x="170" y="113"/>
                </a:cubicBezTo>
                <a:cubicBezTo>
                  <a:pt x="182" y="114"/>
                  <a:pt x="194" y="112"/>
                  <a:pt x="205" y="109"/>
                </a:cubicBezTo>
                <a:cubicBezTo>
                  <a:pt x="210" y="108"/>
                  <a:pt x="212" y="104"/>
                  <a:pt x="213" y="100"/>
                </a:cubicBezTo>
                <a:cubicBezTo>
                  <a:pt x="198" y="105"/>
                  <a:pt x="182" y="107"/>
                  <a:pt x="167" y="107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9" name="Freeform 159"/>
          <p:cNvSpPr/>
          <p:nvPr/>
        </p:nvSpPr>
        <p:spPr>
          <a:xfrm>
            <a:off x="4197191" y="4571524"/>
            <a:ext cx="26384" cy="19621"/>
          </a:xfrm>
          <a:custGeom>
            <a:rect l="l" t="t" r="r" b="b"/>
            <a:pathLst>
              <a:path w="31" h="23">
                <a:moveTo>
                  <a:pt x="4" y="3"/>
                </a:moveTo>
                <a:cubicBezTo>
                  <a:pt x="11" y="1"/>
                  <a:pt x="19" y="0"/>
                  <a:pt x="26" y="3"/>
                </a:cubicBezTo>
                <a:cubicBezTo>
                  <a:pt x="31" y="10"/>
                  <a:pt x="27" y="16"/>
                  <a:pt x="24" y="23"/>
                </a:cubicBezTo>
                <a:cubicBezTo>
                  <a:pt x="18" y="23"/>
                  <a:pt x="12" y="23"/>
                  <a:pt x="6" y="23"/>
                </a:cubicBezTo>
                <a:cubicBezTo>
                  <a:pt x="3" y="16"/>
                  <a:pt x="0" y="9"/>
                  <a:pt x="4" y="3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0" name="AutoShape 160"/>
          <p:cNvSpPr/>
          <p:nvPr/>
        </p:nvSpPr>
        <p:spPr>
          <a:xfrm rot="457219">
            <a:off x="4087654" y="4613529"/>
            <a:ext cx="43339" cy="239840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1" name="AutoShape 161"/>
          <p:cNvSpPr/>
          <p:nvPr/>
        </p:nvSpPr>
        <p:spPr>
          <a:xfrm rot="21142780" flipH="1">
            <a:off x="4292632" y="4613529"/>
            <a:ext cx="43339" cy="242030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2" name="AutoShape 162"/>
          <p:cNvSpPr/>
          <p:nvPr/>
        </p:nvSpPr>
        <p:spPr>
          <a:xfrm rot="21437230" flipH="1">
            <a:off x="4225957" y="4784122"/>
            <a:ext cx="69056" cy="382048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3" name="AutoShape 163"/>
          <p:cNvSpPr/>
          <p:nvPr/>
        </p:nvSpPr>
        <p:spPr>
          <a:xfrm rot="162769">
            <a:off x="4126802" y="4784122"/>
            <a:ext cx="69056" cy="382048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4" name="AutoShape 164"/>
          <p:cNvSpPr/>
          <p:nvPr/>
        </p:nvSpPr>
        <p:spPr>
          <a:xfrm>
            <a:off x="4597051" y="4660678"/>
            <a:ext cx="153067" cy="167069"/>
          </a:xfrm>
          <a:prstGeom prst="roundRect">
            <a:avLst>
              <a:gd name="adj" fmla="val 3496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5" name="Freeform 165"/>
          <p:cNvSpPr/>
          <p:nvPr/>
        </p:nvSpPr>
        <p:spPr>
          <a:xfrm>
            <a:off x="4620196" y="4424553"/>
            <a:ext cx="103441" cy="134493"/>
          </a:xfrm>
          <a:custGeom>
            <a:rect l="l" t="t" r="r" b="b"/>
            <a:pathLst>
              <a:path w="122" h="159">
                <a:moveTo>
                  <a:pt x="41" y="4"/>
                </a:moveTo>
                <a:cubicBezTo>
                  <a:pt x="59" y="0"/>
                  <a:pt x="80" y="2"/>
                  <a:pt x="97" y="12"/>
                </a:cubicBezTo>
                <a:cubicBezTo>
                  <a:pt x="112" y="22"/>
                  <a:pt x="121" y="40"/>
                  <a:pt x="120" y="58"/>
                </a:cubicBezTo>
                <a:cubicBezTo>
                  <a:pt x="119" y="70"/>
                  <a:pt x="122" y="82"/>
                  <a:pt x="121" y="94"/>
                </a:cubicBezTo>
                <a:cubicBezTo>
                  <a:pt x="117" y="106"/>
                  <a:pt x="108" y="115"/>
                  <a:pt x="103" y="126"/>
                </a:cubicBezTo>
                <a:cubicBezTo>
                  <a:pt x="96" y="142"/>
                  <a:pt x="82" y="157"/>
                  <a:pt x="63" y="157"/>
                </a:cubicBezTo>
                <a:cubicBezTo>
                  <a:pt x="43" y="159"/>
                  <a:pt x="27" y="143"/>
                  <a:pt x="19" y="126"/>
                </a:cubicBezTo>
                <a:cubicBezTo>
                  <a:pt x="14" y="115"/>
                  <a:pt x="5" y="105"/>
                  <a:pt x="1" y="94"/>
                </a:cubicBezTo>
                <a:cubicBezTo>
                  <a:pt x="1" y="78"/>
                  <a:pt x="0" y="62"/>
                  <a:pt x="3" y="46"/>
                </a:cubicBezTo>
                <a:cubicBezTo>
                  <a:pt x="7" y="27"/>
                  <a:pt x="21" y="9"/>
                  <a:pt x="41" y="4"/>
                </a:cubicBezTo>
                <a:close/>
                <a:moveTo>
                  <a:pt x="19" y="80"/>
                </a:moveTo>
                <a:cubicBezTo>
                  <a:pt x="22" y="100"/>
                  <a:pt x="27" y="121"/>
                  <a:pt x="41" y="136"/>
                </a:cubicBezTo>
                <a:cubicBezTo>
                  <a:pt x="50" y="145"/>
                  <a:pt x="66" y="148"/>
                  <a:pt x="77" y="140"/>
                </a:cubicBezTo>
                <a:cubicBezTo>
                  <a:pt x="97" y="124"/>
                  <a:pt x="101" y="97"/>
                  <a:pt x="104" y="73"/>
                </a:cubicBezTo>
                <a:cubicBezTo>
                  <a:pt x="95" y="68"/>
                  <a:pt x="86" y="62"/>
                  <a:pt x="79" y="54"/>
                </a:cubicBezTo>
                <a:cubicBezTo>
                  <a:pt x="62" y="69"/>
                  <a:pt x="41" y="78"/>
                  <a:pt x="19" y="80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6" name="Freeform 166"/>
          <p:cNvSpPr/>
          <p:nvPr/>
        </p:nvSpPr>
        <p:spPr>
          <a:xfrm>
            <a:off x="4558474" y="4549712"/>
            <a:ext cx="226885" cy="130873"/>
          </a:xfrm>
          <a:custGeom>
            <a:rect l="l" t="t" r="r" b="b"/>
            <a:pathLst>
              <a:path w="268" h="155">
                <a:moveTo>
                  <a:pt x="51" y="17"/>
                </a:moveTo>
                <a:cubicBezTo>
                  <a:pt x="64" y="9"/>
                  <a:pt x="78" y="6"/>
                  <a:pt x="92" y="0"/>
                </a:cubicBezTo>
                <a:cubicBezTo>
                  <a:pt x="94" y="3"/>
                  <a:pt x="96" y="8"/>
                  <a:pt x="98" y="10"/>
                </a:cubicBezTo>
                <a:cubicBezTo>
                  <a:pt x="95" y="12"/>
                  <a:pt x="91" y="15"/>
                  <a:pt x="89" y="16"/>
                </a:cubicBezTo>
                <a:cubicBezTo>
                  <a:pt x="100" y="54"/>
                  <a:pt x="112" y="92"/>
                  <a:pt x="122" y="130"/>
                </a:cubicBezTo>
                <a:cubicBezTo>
                  <a:pt x="124" y="105"/>
                  <a:pt x="126" y="80"/>
                  <a:pt x="127" y="55"/>
                </a:cubicBezTo>
                <a:cubicBezTo>
                  <a:pt x="132" y="54"/>
                  <a:pt x="137" y="54"/>
                  <a:pt x="142" y="54"/>
                </a:cubicBezTo>
                <a:cubicBezTo>
                  <a:pt x="142" y="80"/>
                  <a:pt x="144" y="105"/>
                  <a:pt x="146" y="130"/>
                </a:cubicBezTo>
                <a:cubicBezTo>
                  <a:pt x="157" y="92"/>
                  <a:pt x="170" y="54"/>
                  <a:pt x="180" y="16"/>
                </a:cubicBezTo>
                <a:cubicBezTo>
                  <a:pt x="170" y="14"/>
                  <a:pt x="172" y="7"/>
                  <a:pt x="175" y="1"/>
                </a:cubicBezTo>
                <a:cubicBezTo>
                  <a:pt x="199" y="7"/>
                  <a:pt x="223" y="16"/>
                  <a:pt x="239" y="35"/>
                </a:cubicBezTo>
                <a:cubicBezTo>
                  <a:pt x="259" y="56"/>
                  <a:pt x="268" y="86"/>
                  <a:pt x="265" y="114"/>
                </a:cubicBezTo>
                <a:cubicBezTo>
                  <a:pt x="256" y="130"/>
                  <a:pt x="236" y="132"/>
                  <a:pt x="220" y="133"/>
                </a:cubicBezTo>
                <a:cubicBezTo>
                  <a:pt x="191" y="151"/>
                  <a:pt x="157" y="155"/>
                  <a:pt x="124" y="154"/>
                </a:cubicBezTo>
                <a:cubicBezTo>
                  <a:pt x="98" y="153"/>
                  <a:pt x="71" y="149"/>
                  <a:pt x="50" y="133"/>
                </a:cubicBezTo>
                <a:cubicBezTo>
                  <a:pt x="32" y="132"/>
                  <a:pt x="9" y="130"/>
                  <a:pt x="3" y="110"/>
                </a:cubicBezTo>
                <a:cubicBezTo>
                  <a:pt x="0" y="73"/>
                  <a:pt x="19" y="36"/>
                  <a:pt x="51" y="17"/>
                </a:cubicBezTo>
                <a:close/>
                <a:moveTo>
                  <a:pt x="167" y="107"/>
                </a:moveTo>
                <a:cubicBezTo>
                  <a:pt x="168" y="109"/>
                  <a:pt x="169" y="111"/>
                  <a:pt x="170" y="113"/>
                </a:cubicBezTo>
                <a:cubicBezTo>
                  <a:pt x="182" y="114"/>
                  <a:pt x="194" y="112"/>
                  <a:pt x="205" y="109"/>
                </a:cubicBezTo>
                <a:cubicBezTo>
                  <a:pt x="210" y="108"/>
                  <a:pt x="212" y="104"/>
                  <a:pt x="213" y="100"/>
                </a:cubicBezTo>
                <a:cubicBezTo>
                  <a:pt x="198" y="105"/>
                  <a:pt x="182" y="107"/>
                  <a:pt x="167" y="107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7" name="Freeform 167"/>
          <p:cNvSpPr/>
          <p:nvPr/>
        </p:nvSpPr>
        <p:spPr>
          <a:xfrm>
            <a:off x="4659059" y="4571524"/>
            <a:ext cx="26384" cy="19621"/>
          </a:xfrm>
          <a:custGeom>
            <a:rect l="l" t="t" r="r" b="b"/>
            <a:pathLst>
              <a:path w="31" h="23">
                <a:moveTo>
                  <a:pt x="4" y="3"/>
                </a:moveTo>
                <a:cubicBezTo>
                  <a:pt x="11" y="1"/>
                  <a:pt x="19" y="0"/>
                  <a:pt x="26" y="3"/>
                </a:cubicBezTo>
                <a:cubicBezTo>
                  <a:pt x="31" y="10"/>
                  <a:pt x="27" y="16"/>
                  <a:pt x="24" y="23"/>
                </a:cubicBezTo>
                <a:cubicBezTo>
                  <a:pt x="18" y="23"/>
                  <a:pt x="12" y="23"/>
                  <a:pt x="6" y="23"/>
                </a:cubicBezTo>
                <a:cubicBezTo>
                  <a:pt x="3" y="16"/>
                  <a:pt x="0" y="9"/>
                  <a:pt x="4" y="3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8" name="AutoShape 168"/>
          <p:cNvSpPr/>
          <p:nvPr/>
        </p:nvSpPr>
        <p:spPr>
          <a:xfrm rot="457219">
            <a:off x="4549521" y="4613529"/>
            <a:ext cx="43339" cy="239840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9" name="AutoShape 169"/>
          <p:cNvSpPr/>
          <p:nvPr/>
        </p:nvSpPr>
        <p:spPr>
          <a:xfrm rot="21142780" flipH="1">
            <a:off x="4754499" y="4613529"/>
            <a:ext cx="43339" cy="242030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0" name="AutoShape 170"/>
          <p:cNvSpPr/>
          <p:nvPr/>
        </p:nvSpPr>
        <p:spPr>
          <a:xfrm rot="21437230" flipH="1">
            <a:off x="4687824" y="4784122"/>
            <a:ext cx="69056" cy="382048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1" name="AutoShape 171"/>
          <p:cNvSpPr/>
          <p:nvPr/>
        </p:nvSpPr>
        <p:spPr>
          <a:xfrm rot="162769">
            <a:off x="4588669" y="4784122"/>
            <a:ext cx="69056" cy="382048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2" name="AutoShape 172"/>
          <p:cNvSpPr/>
          <p:nvPr/>
        </p:nvSpPr>
        <p:spPr>
          <a:xfrm>
            <a:off x="5059013" y="4660678"/>
            <a:ext cx="153067" cy="167069"/>
          </a:xfrm>
          <a:prstGeom prst="roundRect">
            <a:avLst>
              <a:gd name="adj" fmla="val 3496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3" name="Freeform 173"/>
          <p:cNvSpPr/>
          <p:nvPr/>
        </p:nvSpPr>
        <p:spPr>
          <a:xfrm>
            <a:off x="5082064" y="4424553"/>
            <a:ext cx="103441" cy="134493"/>
          </a:xfrm>
          <a:custGeom>
            <a:rect l="l" t="t" r="r" b="b"/>
            <a:pathLst>
              <a:path w="122" h="159">
                <a:moveTo>
                  <a:pt x="41" y="4"/>
                </a:moveTo>
                <a:cubicBezTo>
                  <a:pt x="59" y="0"/>
                  <a:pt x="80" y="2"/>
                  <a:pt x="97" y="12"/>
                </a:cubicBezTo>
                <a:cubicBezTo>
                  <a:pt x="112" y="22"/>
                  <a:pt x="121" y="40"/>
                  <a:pt x="120" y="58"/>
                </a:cubicBezTo>
                <a:cubicBezTo>
                  <a:pt x="119" y="70"/>
                  <a:pt x="122" y="82"/>
                  <a:pt x="121" y="94"/>
                </a:cubicBezTo>
                <a:cubicBezTo>
                  <a:pt x="117" y="106"/>
                  <a:pt x="108" y="115"/>
                  <a:pt x="103" y="126"/>
                </a:cubicBezTo>
                <a:cubicBezTo>
                  <a:pt x="96" y="142"/>
                  <a:pt x="82" y="157"/>
                  <a:pt x="63" y="157"/>
                </a:cubicBezTo>
                <a:cubicBezTo>
                  <a:pt x="43" y="159"/>
                  <a:pt x="27" y="143"/>
                  <a:pt x="19" y="126"/>
                </a:cubicBezTo>
                <a:cubicBezTo>
                  <a:pt x="14" y="115"/>
                  <a:pt x="5" y="105"/>
                  <a:pt x="1" y="94"/>
                </a:cubicBezTo>
                <a:cubicBezTo>
                  <a:pt x="1" y="78"/>
                  <a:pt x="0" y="62"/>
                  <a:pt x="3" y="46"/>
                </a:cubicBezTo>
                <a:cubicBezTo>
                  <a:pt x="7" y="27"/>
                  <a:pt x="21" y="9"/>
                  <a:pt x="41" y="4"/>
                </a:cubicBezTo>
                <a:close/>
                <a:moveTo>
                  <a:pt x="19" y="80"/>
                </a:moveTo>
                <a:cubicBezTo>
                  <a:pt x="22" y="100"/>
                  <a:pt x="27" y="121"/>
                  <a:pt x="41" y="136"/>
                </a:cubicBezTo>
                <a:cubicBezTo>
                  <a:pt x="50" y="145"/>
                  <a:pt x="66" y="148"/>
                  <a:pt x="77" y="140"/>
                </a:cubicBezTo>
                <a:cubicBezTo>
                  <a:pt x="97" y="124"/>
                  <a:pt x="101" y="97"/>
                  <a:pt x="104" y="73"/>
                </a:cubicBezTo>
                <a:cubicBezTo>
                  <a:pt x="95" y="68"/>
                  <a:pt x="86" y="62"/>
                  <a:pt x="79" y="54"/>
                </a:cubicBezTo>
                <a:cubicBezTo>
                  <a:pt x="62" y="69"/>
                  <a:pt x="41" y="78"/>
                  <a:pt x="19" y="80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4" name="Freeform 174"/>
          <p:cNvSpPr/>
          <p:nvPr/>
        </p:nvSpPr>
        <p:spPr>
          <a:xfrm>
            <a:off x="5020342" y="4549712"/>
            <a:ext cx="226885" cy="130873"/>
          </a:xfrm>
          <a:custGeom>
            <a:rect l="l" t="t" r="r" b="b"/>
            <a:pathLst>
              <a:path w="268" h="155">
                <a:moveTo>
                  <a:pt x="51" y="17"/>
                </a:moveTo>
                <a:cubicBezTo>
                  <a:pt x="64" y="9"/>
                  <a:pt x="78" y="6"/>
                  <a:pt x="92" y="0"/>
                </a:cubicBezTo>
                <a:cubicBezTo>
                  <a:pt x="94" y="3"/>
                  <a:pt x="96" y="8"/>
                  <a:pt x="98" y="10"/>
                </a:cubicBezTo>
                <a:cubicBezTo>
                  <a:pt x="95" y="12"/>
                  <a:pt x="91" y="15"/>
                  <a:pt x="89" y="16"/>
                </a:cubicBezTo>
                <a:cubicBezTo>
                  <a:pt x="100" y="54"/>
                  <a:pt x="112" y="92"/>
                  <a:pt x="122" y="130"/>
                </a:cubicBezTo>
                <a:cubicBezTo>
                  <a:pt x="124" y="105"/>
                  <a:pt x="126" y="80"/>
                  <a:pt x="127" y="55"/>
                </a:cubicBezTo>
                <a:cubicBezTo>
                  <a:pt x="132" y="54"/>
                  <a:pt x="137" y="54"/>
                  <a:pt x="142" y="54"/>
                </a:cubicBezTo>
                <a:cubicBezTo>
                  <a:pt x="142" y="80"/>
                  <a:pt x="144" y="105"/>
                  <a:pt x="146" y="130"/>
                </a:cubicBezTo>
                <a:cubicBezTo>
                  <a:pt x="157" y="92"/>
                  <a:pt x="170" y="54"/>
                  <a:pt x="180" y="16"/>
                </a:cubicBezTo>
                <a:cubicBezTo>
                  <a:pt x="170" y="14"/>
                  <a:pt x="172" y="7"/>
                  <a:pt x="175" y="1"/>
                </a:cubicBezTo>
                <a:cubicBezTo>
                  <a:pt x="199" y="7"/>
                  <a:pt x="223" y="16"/>
                  <a:pt x="239" y="35"/>
                </a:cubicBezTo>
                <a:cubicBezTo>
                  <a:pt x="259" y="56"/>
                  <a:pt x="268" y="86"/>
                  <a:pt x="265" y="114"/>
                </a:cubicBezTo>
                <a:cubicBezTo>
                  <a:pt x="256" y="130"/>
                  <a:pt x="236" y="132"/>
                  <a:pt x="220" y="133"/>
                </a:cubicBezTo>
                <a:cubicBezTo>
                  <a:pt x="191" y="151"/>
                  <a:pt x="157" y="155"/>
                  <a:pt x="124" y="154"/>
                </a:cubicBezTo>
                <a:cubicBezTo>
                  <a:pt x="98" y="153"/>
                  <a:pt x="71" y="149"/>
                  <a:pt x="50" y="133"/>
                </a:cubicBezTo>
                <a:cubicBezTo>
                  <a:pt x="32" y="132"/>
                  <a:pt x="9" y="130"/>
                  <a:pt x="3" y="110"/>
                </a:cubicBezTo>
                <a:cubicBezTo>
                  <a:pt x="0" y="73"/>
                  <a:pt x="19" y="36"/>
                  <a:pt x="51" y="17"/>
                </a:cubicBezTo>
                <a:close/>
                <a:moveTo>
                  <a:pt x="167" y="107"/>
                </a:moveTo>
                <a:cubicBezTo>
                  <a:pt x="168" y="109"/>
                  <a:pt x="169" y="111"/>
                  <a:pt x="170" y="113"/>
                </a:cubicBezTo>
                <a:cubicBezTo>
                  <a:pt x="182" y="114"/>
                  <a:pt x="194" y="112"/>
                  <a:pt x="205" y="109"/>
                </a:cubicBezTo>
                <a:cubicBezTo>
                  <a:pt x="210" y="108"/>
                  <a:pt x="212" y="104"/>
                  <a:pt x="213" y="100"/>
                </a:cubicBezTo>
                <a:cubicBezTo>
                  <a:pt x="198" y="105"/>
                  <a:pt x="182" y="107"/>
                  <a:pt x="167" y="107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5" name="Freeform 175"/>
          <p:cNvSpPr/>
          <p:nvPr/>
        </p:nvSpPr>
        <p:spPr>
          <a:xfrm>
            <a:off x="5120926" y="4571524"/>
            <a:ext cx="26384" cy="19621"/>
          </a:xfrm>
          <a:custGeom>
            <a:rect l="l" t="t" r="r" b="b"/>
            <a:pathLst>
              <a:path w="31" h="23">
                <a:moveTo>
                  <a:pt x="4" y="3"/>
                </a:moveTo>
                <a:cubicBezTo>
                  <a:pt x="11" y="1"/>
                  <a:pt x="19" y="0"/>
                  <a:pt x="26" y="3"/>
                </a:cubicBezTo>
                <a:cubicBezTo>
                  <a:pt x="31" y="10"/>
                  <a:pt x="27" y="16"/>
                  <a:pt x="24" y="23"/>
                </a:cubicBezTo>
                <a:cubicBezTo>
                  <a:pt x="18" y="23"/>
                  <a:pt x="12" y="23"/>
                  <a:pt x="6" y="23"/>
                </a:cubicBezTo>
                <a:cubicBezTo>
                  <a:pt x="3" y="16"/>
                  <a:pt x="0" y="9"/>
                  <a:pt x="4" y="3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6" name="AutoShape 176"/>
          <p:cNvSpPr/>
          <p:nvPr/>
        </p:nvSpPr>
        <p:spPr>
          <a:xfrm rot="457219">
            <a:off x="5011388" y="4613529"/>
            <a:ext cx="43339" cy="239840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7" name="AutoShape 177"/>
          <p:cNvSpPr/>
          <p:nvPr/>
        </p:nvSpPr>
        <p:spPr>
          <a:xfrm rot="21142780" flipH="1">
            <a:off x="5216366" y="4613529"/>
            <a:ext cx="43339" cy="242030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8" name="AutoShape 178"/>
          <p:cNvSpPr/>
          <p:nvPr/>
        </p:nvSpPr>
        <p:spPr>
          <a:xfrm rot="21437230" flipH="1">
            <a:off x="5149691" y="4784122"/>
            <a:ext cx="69056" cy="382048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9" name="AutoShape 179"/>
          <p:cNvSpPr/>
          <p:nvPr/>
        </p:nvSpPr>
        <p:spPr>
          <a:xfrm rot="162769">
            <a:off x="5050536" y="4784122"/>
            <a:ext cx="69056" cy="382048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0" name="AutoShape 180"/>
          <p:cNvSpPr/>
          <p:nvPr/>
        </p:nvSpPr>
        <p:spPr>
          <a:xfrm>
            <a:off x="6851428" y="3687032"/>
            <a:ext cx="148209" cy="167069"/>
          </a:xfrm>
          <a:prstGeom prst="roundRect">
            <a:avLst>
              <a:gd name="adj" fmla="val 3496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1" name="AutoShape 181"/>
          <p:cNvSpPr/>
          <p:nvPr/>
        </p:nvSpPr>
        <p:spPr>
          <a:xfrm rot="457219">
            <a:off x="6807708" y="3639884"/>
            <a:ext cx="43339" cy="239744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2" name="AutoShape 182"/>
          <p:cNvSpPr/>
          <p:nvPr/>
        </p:nvSpPr>
        <p:spPr>
          <a:xfrm rot="21142780" flipH="1">
            <a:off x="7000684" y="3639884"/>
            <a:ext cx="43339" cy="241935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3" name="AutoShape 183"/>
          <p:cNvSpPr/>
          <p:nvPr/>
        </p:nvSpPr>
        <p:spPr>
          <a:xfrm rot="21437230" flipH="1">
            <a:off x="6937820" y="3811905"/>
            <a:ext cx="69056" cy="381952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4" name="AutoShape 184"/>
          <p:cNvSpPr/>
          <p:nvPr/>
        </p:nvSpPr>
        <p:spPr>
          <a:xfrm rot="162769">
            <a:off x="6842665" y="3811905"/>
            <a:ext cx="69056" cy="381952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5" name="Freeform 185"/>
          <p:cNvSpPr/>
          <p:nvPr/>
        </p:nvSpPr>
        <p:spPr>
          <a:xfrm>
            <a:off x="6818471" y="3451003"/>
            <a:ext cx="218122" cy="256032"/>
          </a:xfrm>
          <a:custGeom>
            <a:rect l="l" t="t" r="r" b="b"/>
            <a:pathLst>
              <a:path w="272" h="320">
                <a:moveTo>
                  <a:pt x="206" y="171"/>
                </a:moveTo>
                <a:cubicBezTo>
                  <a:pt x="205" y="126"/>
                  <a:pt x="213" y="74"/>
                  <a:pt x="184" y="35"/>
                </a:cubicBezTo>
                <a:cubicBezTo>
                  <a:pt x="158" y="0"/>
                  <a:pt x="96" y="8"/>
                  <a:pt x="77" y="47"/>
                </a:cubicBezTo>
                <a:cubicBezTo>
                  <a:pt x="58" y="86"/>
                  <a:pt x="63" y="130"/>
                  <a:pt x="63" y="172"/>
                </a:cubicBezTo>
                <a:cubicBezTo>
                  <a:pt x="25" y="190"/>
                  <a:pt x="0" y="231"/>
                  <a:pt x="4" y="274"/>
                </a:cubicBezTo>
                <a:cubicBezTo>
                  <a:pt x="4" y="274"/>
                  <a:pt x="4" y="274"/>
                  <a:pt x="5" y="275"/>
                </a:cubicBezTo>
                <a:cubicBezTo>
                  <a:pt x="13" y="292"/>
                  <a:pt x="33" y="293"/>
                  <a:pt x="49" y="295"/>
                </a:cubicBezTo>
                <a:cubicBezTo>
                  <a:pt x="63" y="302"/>
                  <a:pt x="76" y="310"/>
                  <a:pt x="91" y="312"/>
                </a:cubicBezTo>
                <a:cubicBezTo>
                  <a:pt x="133" y="320"/>
                  <a:pt x="180" y="319"/>
                  <a:pt x="218" y="296"/>
                </a:cubicBezTo>
                <a:cubicBezTo>
                  <a:pt x="234" y="292"/>
                  <a:pt x="258" y="294"/>
                  <a:pt x="265" y="275"/>
                </a:cubicBezTo>
                <a:cubicBezTo>
                  <a:pt x="272" y="232"/>
                  <a:pt x="244" y="190"/>
                  <a:pt x="206" y="171"/>
                </a:cubicBezTo>
                <a:close/>
                <a:moveTo>
                  <a:pt x="179" y="172"/>
                </a:moveTo>
                <a:cubicBezTo>
                  <a:pt x="184" y="183"/>
                  <a:pt x="190" y="194"/>
                  <a:pt x="196" y="206"/>
                </a:cubicBezTo>
                <a:cubicBezTo>
                  <a:pt x="183" y="206"/>
                  <a:pt x="170" y="207"/>
                  <a:pt x="157" y="206"/>
                </a:cubicBezTo>
                <a:cubicBezTo>
                  <a:pt x="164" y="195"/>
                  <a:pt x="171" y="184"/>
                  <a:pt x="179" y="172"/>
                </a:cubicBezTo>
                <a:close/>
                <a:moveTo>
                  <a:pt x="135" y="219"/>
                </a:moveTo>
                <a:cubicBezTo>
                  <a:pt x="128" y="203"/>
                  <a:pt x="108" y="174"/>
                  <a:pt x="108" y="174"/>
                </a:cubicBezTo>
                <a:cubicBezTo>
                  <a:pt x="108" y="174"/>
                  <a:pt x="107" y="166"/>
                  <a:pt x="106" y="162"/>
                </a:cubicBezTo>
                <a:cubicBezTo>
                  <a:pt x="117" y="167"/>
                  <a:pt x="129" y="173"/>
                  <a:pt x="141" y="171"/>
                </a:cubicBezTo>
                <a:cubicBezTo>
                  <a:pt x="150" y="170"/>
                  <a:pt x="157" y="164"/>
                  <a:pt x="165" y="160"/>
                </a:cubicBezTo>
                <a:cubicBezTo>
                  <a:pt x="165" y="162"/>
                  <a:pt x="165" y="165"/>
                  <a:pt x="165" y="167"/>
                </a:cubicBezTo>
                <a:cubicBezTo>
                  <a:pt x="158" y="186"/>
                  <a:pt x="143" y="200"/>
                  <a:pt x="135" y="219"/>
                </a:cubicBezTo>
                <a:close/>
                <a:moveTo>
                  <a:pt x="191" y="91"/>
                </a:moveTo>
                <a:cubicBezTo>
                  <a:pt x="200" y="102"/>
                  <a:pt x="192" y="115"/>
                  <a:pt x="185" y="124"/>
                </a:cubicBezTo>
                <a:cubicBezTo>
                  <a:pt x="186" y="117"/>
                  <a:pt x="189" y="102"/>
                  <a:pt x="189" y="102"/>
                </a:cubicBezTo>
                <a:lnTo>
                  <a:pt x="191" y="91"/>
                </a:lnTo>
                <a:close/>
                <a:moveTo>
                  <a:pt x="152" y="68"/>
                </a:moveTo>
                <a:cubicBezTo>
                  <a:pt x="157" y="77"/>
                  <a:pt x="165" y="85"/>
                  <a:pt x="173" y="91"/>
                </a:cubicBezTo>
                <a:cubicBezTo>
                  <a:pt x="176" y="93"/>
                  <a:pt x="180" y="95"/>
                  <a:pt x="180" y="95"/>
                </a:cubicBezTo>
                <a:cubicBezTo>
                  <a:pt x="177" y="101"/>
                  <a:pt x="177" y="101"/>
                  <a:pt x="177" y="101"/>
                </a:cubicBezTo>
                <a:cubicBezTo>
                  <a:pt x="177" y="101"/>
                  <a:pt x="168" y="138"/>
                  <a:pt x="153" y="151"/>
                </a:cubicBezTo>
                <a:cubicBezTo>
                  <a:pt x="144" y="160"/>
                  <a:pt x="126" y="162"/>
                  <a:pt x="117" y="151"/>
                </a:cubicBezTo>
                <a:cubicBezTo>
                  <a:pt x="102" y="137"/>
                  <a:pt x="96" y="117"/>
                  <a:pt x="93" y="98"/>
                </a:cubicBezTo>
                <a:cubicBezTo>
                  <a:pt x="116" y="95"/>
                  <a:pt x="137" y="84"/>
                  <a:pt x="152" y="68"/>
                </a:cubicBezTo>
                <a:close/>
                <a:moveTo>
                  <a:pt x="84" y="124"/>
                </a:moveTo>
                <a:cubicBezTo>
                  <a:pt x="78" y="115"/>
                  <a:pt x="74" y="105"/>
                  <a:pt x="74" y="95"/>
                </a:cubicBezTo>
                <a:cubicBezTo>
                  <a:pt x="86" y="99"/>
                  <a:pt x="82" y="114"/>
                  <a:pt x="84" y="124"/>
                </a:cubicBezTo>
                <a:close/>
                <a:moveTo>
                  <a:pt x="76" y="206"/>
                </a:moveTo>
                <a:cubicBezTo>
                  <a:pt x="76" y="206"/>
                  <a:pt x="82" y="186"/>
                  <a:pt x="92" y="172"/>
                </a:cubicBezTo>
                <a:cubicBezTo>
                  <a:pt x="100" y="186"/>
                  <a:pt x="100" y="186"/>
                  <a:pt x="100" y="186"/>
                </a:cubicBezTo>
                <a:cubicBezTo>
                  <a:pt x="100" y="186"/>
                  <a:pt x="109" y="199"/>
                  <a:pt x="113" y="206"/>
                </a:cubicBezTo>
                <a:cubicBezTo>
                  <a:pt x="101" y="207"/>
                  <a:pt x="76" y="206"/>
                  <a:pt x="76" y="206"/>
                </a:cubicBezTo>
                <a:close/>
                <a:moveTo>
                  <a:pt x="128" y="304"/>
                </a:moveTo>
                <a:cubicBezTo>
                  <a:pt x="128" y="304"/>
                  <a:pt x="104" y="248"/>
                  <a:pt x="94" y="219"/>
                </a:cubicBezTo>
                <a:cubicBezTo>
                  <a:pt x="103" y="219"/>
                  <a:pt x="112" y="220"/>
                  <a:pt x="121" y="220"/>
                </a:cubicBezTo>
                <a:cubicBezTo>
                  <a:pt x="126" y="232"/>
                  <a:pt x="130" y="245"/>
                  <a:pt x="135" y="257"/>
                </a:cubicBezTo>
                <a:cubicBezTo>
                  <a:pt x="140" y="245"/>
                  <a:pt x="145" y="232"/>
                  <a:pt x="149" y="220"/>
                </a:cubicBezTo>
                <a:cubicBezTo>
                  <a:pt x="158" y="220"/>
                  <a:pt x="167" y="219"/>
                  <a:pt x="176" y="219"/>
                </a:cubicBezTo>
                <a:cubicBezTo>
                  <a:pt x="166" y="246"/>
                  <a:pt x="143" y="304"/>
                  <a:pt x="143" y="304"/>
                </a:cubicBezTo>
                <a:lnTo>
                  <a:pt x="128" y="304"/>
                </a:lnTo>
                <a:close/>
                <a:moveTo>
                  <a:pt x="215" y="269"/>
                </a:moveTo>
                <a:cubicBezTo>
                  <a:pt x="201" y="273"/>
                  <a:pt x="186" y="275"/>
                  <a:pt x="171" y="275"/>
                </a:cubicBezTo>
                <a:cubicBezTo>
                  <a:pt x="171" y="273"/>
                  <a:pt x="173" y="270"/>
                  <a:pt x="174" y="269"/>
                </a:cubicBezTo>
                <a:cubicBezTo>
                  <a:pt x="188" y="268"/>
                  <a:pt x="203" y="268"/>
                  <a:pt x="216" y="261"/>
                </a:cubicBezTo>
                <a:cubicBezTo>
                  <a:pt x="216" y="263"/>
                  <a:pt x="216" y="267"/>
                  <a:pt x="215" y="269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6" name="AutoShape 186"/>
          <p:cNvSpPr/>
          <p:nvPr/>
        </p:nvSpPr>
        <p:spPr>
          <a:xfrm>
            <a:off x="7314629" y="3687032"/>
            <a:ext cx="148209" cy="167069"/>
          </a:xfrm>
          <a:prstGeom prst="roundRect">
            <a:avLst>
              <a:gd name="adj" fmla="val 3496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7" name="AutoShape 187"/>
          <p:cNvSpPr/>
          <p:nvPr/>
        </p:nvSpPr>
        <p:spPr>
          <a:xfrm rot="457219">
            <a:off x="7270909" y="3639884"/>
            <a:ext cx="43339" cy="239744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8" name="AutoShape 188"/>
          <p:cNvSpPr/>
          <p:nvPr/>
        </p:nvSpPr>
        <p:spPr>
          <a:xfrm rot="21142780" flipH="1">
            <a:off x="7463885" y="3639884"/>
            <a:ext cx="43339" cy="241935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9" name="AutoShape 189"/>
          <p:cNvSpPr/>
          <p:nvPr/>
        </p:nvSpPr>
        <p:spPr>
          <a:xfrm rot="21437230" flipH="1">
            <a:off x="7401020" y="3811905"/>
            <a:ext cx="69056" cy="381952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0" name="AutoShape 190"/>
          <p:cNvSpPr/>
          <p:nvPr/>
        </p:nvSpPr>
        <p:spPr>
          <a:xfrm rot="162769">
            <a:off x="7305866" y="3811905"/>
            <a:ext cx="69056" cy="381952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1" name="Freeform 191"/>
          <p:cNvSpPr/>
          <p:nvPr/>
        </p:nvSpPr>
        <p:spPr>
          <a:xfrm>
            <a:off x="7281672" y="3451003"/>
            <a:ext cx="218122" cy="256032"/>
          </a:xfrm>
          <a:custGeom>
            <a:rect l="l" t="t" r="r" b="b"/>
            <a:pathLst>
              <a:path w="272" h="320">
                <a:moveTo>
                  <a:pt x="206" y="171"/>
                </a:moveTo>
                <a:cubicBezTo>
                  <a:pt x="205" y="126"/>
                  <a:pt x="213" y="74"/>
                  <a:pt x="184" y="35"/>
                </a:cubicBezTo>
                <a:cubicBezTo>
                  <a:pt x="158" y="0"/>
                  <a:pt x="96" y="8"/>
                  <a:pt x="77" y="47"/>
                </a:cubicBezTo>
                <a:cubicBezTo>
                  <a:pt x="58" y="86"/>
                  <a:pt x="63" y="130"/>
                  <a:pt x="63" y="172"/>
                </a:cubicBezTo>
                <a:cubicBezTo>
                  <a:pt x="25" y="190"/>
                  <a:pt x="0" y="231"/>
                  <a:pt x="4" y="274"/>
                </a:cubicBezTo>
                <a:cubicBezTo>
                  <a:pt x="4" y="274"/>
                  <a:pt x="4" y="274"/>
                  <a:pt x="5" y="275"/>
                </a:cubicBezTo>
                <a:cubicBezTo>
                  <a:pt x="13" y="292"/>
                  <a:pt x="33" y="293"/>
                  <a:pt x="49" y="295"/>
                </a:cubicBezTo>
                <a:cubicBezTo>
                  <a:pt x="63" y="302"/>
                  <a:pt x="76" y="310"/>
                  <a:pt x="91" y="312"/>
                </a:cubicBezTo>
                <a:cubicBezTo>
                  <a:pt x="133" y="320"/>
                  <a:pt x="180" y="319"/>
                  <a:pt x="218" y="296"/>
                </a:cubicBezTo>
                <a:cubicBezTo>
                  <a:pt x="234" y="292"/>
                  <a:pt x="258" y="294"/>
                  <a:pt x="265" y="275"/>
                </a:cubicBezTo>
                <a:cubicBezTo>
                  <a:pt x="272" y="232"/>
                  <a:pt x="244" y="190"/>
                  <a:pt x="206" y="171"/>
                </a:cubicBezTo>
                <a:close/>
                <a:moveTo>
                  <a:pt x="179" y="172"/>
                </a:moveTo>
                <a:cubicBezTo>
                  <a:pt x="184" y="183"/>
                  <a:pt x="190" y="194"/>
                  <a:pt x="196" y="206"/>
                </a:cubicBezTo>
                <a:cubicBezTo>
                  <a:pt x="183" y="206"/>
                  <a:pt x="170" y="207"/>
                  <a:pt x="157" y="206"/>
                </a:cubicBezTo>
                <a:cubicBezTo>
                  <a:pt x="164" y="195"/>
                  <a:pt x="171" y="184"/>
                  <a:pt x="179" y="172"/>
                </a:cubicBezTo>
                <a:close/>
                <a:moveTo>
                  <a:pt x="135" y="219"/>
                </a:moveTo>
                <a:cubicBezTo>
                  <a:pt x="128" y="203"/>
                  <a:pt x="108" y="174"/>
                  <a:pt x="108" y="174"/>
                </a:cubicBezTo>
                <a:cubicBezTo>
                  <a:pt x="108" y="174"/>
                  <a:pt x="107" y="166"/>
                  <a:pt x="106" y="162"/>
                </a:cubicBezTo>
                <a:cubicBezTo>
                  <a:pt x="117" y="167"/>
                  <a:pt x="129" y="173"/>
                  <a:pt x="141" y="171"/>
                </a:cubicBezTo>
                <a:cubicBezTo>
                  <a:pt x="150" y="170"/>
                  <a:pt x="157" y="164"/>
                  <a:pt x="165" y="160"/>
                </a:cubicBezTo>
                <a:cubicBezTo>
                  <a:pt x="165" y="162"/>
                  <a:pt x="165" y="165"/>
                  <a:pt x="165" y="167"/>
                </a:cubicBezTo>
                <a:cubicBezTo>
                  <a:pt x="158" y="186"/>
                  <a:pt x="143" y="200"/>
                  <a:pt x="135" y="219"/>
                </a:cubicBezTo>
                <a:close/>
                <a:moveTo>
                  <a:pt x="191" y="91"/>
                </a:moveTo>
                <a:cubicBezTo>
                  <a:pt x="200" y="102"/>
                  <a:pt x="192" y="115"/>
                  <a:pt x="185" y="124"/>
                </a:cubicBezTo>
                <a:cubicBezTo>
                  <a:pt x="186" y="117"/>
                  <a:pt x="189" y="102"/>
                  <a:pt x="189" y="102"/>
                </a:cubicBezTo>
                <a:lnTo>
                  <a:pt x="191" y="91"/>
                </a:lnTo>
                <a:close/>
                <a:moveTo>
                  <a:pt x="152" y="68"/>
                </a:moveTo>
                <a:cubicBezTo>
                  <a:pt x="157" y="77"/>
                  <a:pt x="165" y="85"/>
                  <a:pt x="173" y="91"/>
                </a:cubicBezTo>
                <a:cubicBezTo>
                  <a:pt x="176" y="93"/>
                  <a:pt x="180" y="95"/>
                  <a:pt x="180" y="95"/>
                </a:cubicBezTo>
                <a:cubicBezTo>
                  <a:pt x="177" y="101"/>
                  <a:pt x="177" y="101"/>
                  <a:pt x="177" y="101"/>
                </a:cubicBezTo>
                <a:cubicBezTo>
                  <a:pt x="177" y="101"/>
                  <a:pt x="168" y="138"/>
                  <a:pt x="153" y="151"/>
                </a:cubicBezTo>
                <a:cubicBezTo>
                  <a:pt x="144" y="160"/>
                  <a:pt x="126" y="162"/>
                  <a:pt x="117" y="151"/>
                </a:cubicBezTo>
                <a:cubicBezTo>
                  <a:pt x="102" y="137"/>
                  <a:pt x="96" y="117"/>
                  <a:pt x="93" y="98"/>
                </a:cubicBezTo>
                <a:cubicBezTo>
                  <a:pt x="116" y="95"/>
                  <a:pt x="137" y="84"/>
                  <a:pt x="152" y="68"/>
                </a:cubicBezTo>
                <a:close/>
                <a:moveTo>
                  <a:pt x="84" y="124"/>
                </a:moveTo>
                <a:cubicBezTo>
                  <a:pt x="78" y="115"/>
                  <a:pt x="74" y="105"/>
                  <a:pt x="74" y="95"/>
                </a:cubicBezTo>
                <a:cubicBezTo>
                  <a:pt x="86" y="99"/>
                  <a:pt x="82" y="114"/>
                  <a:pt x="84" y="124"/>
                </a:cubicBezTo>
                <a:close/>
                <a:moveTo>
                  <a:pt x="76" y="206"/>
                </a:moveTo>
                <a:cubicBezTo>
                  <a:pt x="76" y="206"/>
                  <a:pt x="82" y="186"/>
                  <a:pt x="92" y="172"/>
                </a:cubicBezTo>
                <a:cubicBezTo>
                  <a:pt x="100" y="186"/>
                  <a:pt x="100" y="186"/>
                  <a:pt x="100" y="186"/>
                </a:cubicBezTo>
                <a:cubicBezTo>
                  <a:pt x="100" y="186"/>
                  <a:pt x="109" y="199"/>
                  <a:pt x="113" y="206"/>
                </a:cubicBezTo>
                <a:cubicBezTo>
                  <a:pt x="101" y="207"/>
                  <a:pt x="76" y="206"/>
                  <a:pt x="76" y="206"/>
                </a:cubicBezTo>
                <a:close/>
                <a:moveTo>
                  <a:pt x="128" y="304"/>
                </a:moveTo>
                <a:cubicBezTo>
                  <a:pt x="128" y="304"/>
                  <a:pt x="104" y="248"/>
                  <a:pt x="94" y="219"/>
                </a:cubicBezTo>
                <a:cubicBezTo>
                  <a:pt x="103" y="219"/>
                  <a:pt x="112" y="220"/>
                  <a:pt x="121" y="220"/>
                </a:cubicBezTo>
                <a:cubicBezTo>
                  <a:pt x="126" y="232"/>
                  <a:pt x="130" y="245"/>
                  <a:pt x="135" y="257"/>
                </a:cubicBezTo>
                <a:cubicBezTo>
                  <a:pt x="140" y="245"/>
                  <a:pt x="145" y="232"/>
                  <a:pt x="149" y="220"/>
                </a:cubicBezTo>
                <a:cubicBezTo>
                  <a:pt x="158" y="220"/>
                  <a:pt x="167" y="219"/>
                  <a:pt x="176" y="219"/>
                </a:cubicBezTo>
                <a:cubicBezTo>
                  <a:pt x="166" y="246"/>
                  <a:pt x="143" y="304"/>
                  <a:pt x="143" y="304"/>
                </a:cubicBezTo>
                <a:lnTo>
                  <a:pt x="128" y="304"/>
                </a:lnTo>
                <a:close/>
                <a:moveTo>
                  <a:pt x="215" y="269"/>
                </a:moveTo>
                <a:cubicBezTo>
                  <a:pt x="201" y="273"/>
                  <a:pt x="186" y="275"/>
                  <a:pt x="171" y="275"/>
                </a:cubicBezTo>
                <a:cubicBezTo>
                  <a:pt x="171" y="273"/>
                  <a:pt x="173" y="270"/>
                  <a:pt x="174" y="269"/>
                </a:cubicBezTo>
                <a:cubicBezTo>
                  <a:pt x="188" y="268"/>
                  <a:pt x="203" y="268"/>
                  <a:pt x="216" y="261"/>
                </a:cubicBezTo>
                <a:cubicBezTo>
                  <a:pt x="216" y="263"/>
                  <a:pt x="216" y="267"/>
                  <a:pt x="215" y="269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2" name="AutoShape 192"/>
          <p:cNvSpPr/>
          <p:nvPr/>
        </p:nvSpPr>
        <p:spPr>
          <a:xfrm>
            <a:off x="7777829" y="3687032"/>
            <a:ext cx="148209" cy="167069"/>
          </a:xfrm>
          <a:prstGeom prst="roundRect">
            <a:avLst>
              <a:gd name="adj" fmla="val 3496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3" name="AutoShape 193"/>
          <p:cNvSpPr/>
          <p:nvPr/>
        </p:nvSpPr>
        <p:spPr>
          <a:xfrm rot="457219">
            <a:off x="7734109" y="3639884"/>
            <a:ext cx="43339" cy="239744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4" name="AutoShape 194"/>
          <p:cNvSpPr/>
          <p:nvPr/>
        </p:nvSpPr>
        <p:spPr>
          <a:xfrm rot="21142780" flipH="1">
            <a:off x="7927086" y="3639884"/>
            <a:ext cx="43339" cy="241935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5" name="AutoShape 195"/>
          <p:cNvSpPr/>
          <p:nvPr/>
        </p:nvSpPr>
        <p:spPr>
          <a:xfrm rot="21437230" flipH="1">
            <a:off x="7864221" y="3811905"/>
            <a:ext cx="69056" cy="381952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6" name="AutoShape 196"/>
          <p:cNvSpPr/>
          <p:nvPr/>
        </p:nvSpPr>
        <p:spPr>
          <a:xfrm rot="162769">
            <a:off x="7769066" y="3811905"/>
            <a:ext cx="69056" cy="381952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7" name="Freeform 197"/>
          <p:cNvSpPr/>
          <p:nvPr/>
        </p:nvSpPr>
        <p:spPr>
          <a:xfrm>
            <a:off x="7744873" y="3451003"/>
            <a:ext cx="218122" cy="256032"/>
          </a:xfrm>
          <a:custGeom>
            <a:rect l="l" t="t" r="r" b="b"/>
            <a:pathLst>
              <a:path w="272" h="320">
                <a:moveTo>
                  <a:pt x="206" y="171"/>
                </a:moveTo>
                <a:cubicBezTo>
                  <a:pt x="205" y="126"/>
                  <a:pt x="213" y="74"/>
                  <a:pt x="184" y="35"/>
                </a:cubicBezTo>
                <a:cubicBezTo>
                  <a:pt x="158" y="0"/>
                  <a:pt x="96" y="8"/>
                  <a:pt x="77" y="47"/>
                </a:cubicBezTo>
                <a:cubicBezTo>
                  <a:pt x="58" y="86"/>
                  <a:pt x="63" y="130"/>
                  <a:pt x="63" y="172"/>
                </a:cubicBezTo>
                <a:cubicBezTo>
                  <a:pt x="25" y="190"/>
                  <a:pt x="0" y="231"/>
                  <a:pt x="4" y="274"/>
                </a:cubicBezTo>
                <a:cubicBezTo>
                  <a:pt x="4" y="274"/>
                  <a:pt x="4" y="274"/>
                  <a:pt x="5" y="275"/>
                </a:cubicBezTo>
                <a:cubicBezTo>
                  <a:pt x="13" y="292"/>
                  <a:pt x="33" y="293"/>
                  <a:pt x="49" y="295"/>
                </a:cubicBezTo>
                <a:cubicBezTo>
                  <a:pt x="63" y="302"/>
                  <a:pt x="76" y="310"/>
                  <a:pt x="91" y="312"/>
                </a:cubicBezTo>
                <a:cubicBezTo>
                  <a:pt x="133" y="320"/>
                  <a:pt x="180" y="319"/>
                  <a:pt x="218" y="296"/>
                </a:cubicBezTo>
                <a:cubicBezTo>
                  <a:pt x="234" y="292"/>
                  <a:pt x="258" y="294"/>
                  <a:pt x="265" y="275"/>
                </a:cubicBezTo>
                <a:cubicBezTo>
                  <a:pt x="272" y="232"/>
                  <a:pt x="244" y="190"/>
                  <a:pt x="206" y="171"/>
                </a:cubicBezTo>
                <a:close/>
                <a:moveTo>
                  <a:pt x="179" y="172"/>
                </a:moveTo>
                <a:cubicBezTo>
                  <a:pt x="184" y="183"/>
                  <a:pt x="190" y="194"/>
                  <a:pt x="196" y="206"/>
                </a:cubicBezTo>
                <a:cubicBezTo>
                  <a:pt x="183" y="206"/>
                  <a:pt x="170" y="207"/>
                  <a:pt x="157" y="206"/>
                </a:cubicBezTo>
                <a:cubicBezTo>
                  <a:pt x="164" y="195"/>
                  <a:pt x="171" y="184"/>
                  <a:pt x="179" y="172"/>
                </a:cubicBezTo>
                <a:close/>
                <a:moveTo>
                  <a:pt x="135" y="219"/>
                </a:moveTo>
                <a:cubicBezTo>
                  <a:pt x="128" y="203"/>
                  <a:pt x="108" y="174"/>
                  <a:pt x="108" y="174"/>
                </a:cubicBezTo>
                <a:cubicBezTo>
                  <a:pt x="108" y="174"/>
                  <a:pt x="107" y="166"/>
                  <a:pt x="106" y="162"/>
                </a:cubicBezTo>
                <a:cubicBezTo>
                  <a:pt x="117" y="167"/>
                  <a:pt x="129" y="173"/>
                  <a:pt x="141" y="171"/>
                </a:cubicBezTo>
                <a:cubicBezTo>
                  <a:pt x="150" y="170"/>
                  <a:pt x="157" y="164"/>
                  <a:pt x="165" y="160"/>
                </a:cubicBezTo>
                <a:cubicBezTo>
                  <a:pt x="165" y="162"/>
                  <a:pt x="165" y="165"/>
                  <a:pt x="165" y="167"/>
                </a:cubicBezTo>
                <a:cubicBezTo>
                  <a:pt x="158" y="186"/>
                  <a:pt x="143" y="200"/>
                  <a:pt x="135" y="219"/>
                </a:cubicBezTo>
                <a:close/>
                <a:moveTo>
                  <a:pt x="191" y="91"/>
                </a:moveTo>
                <a:cubicBezTo>
                  <a:pt x="200" y="102"/>
                  <a:pt x="192" y="115"/>
                  <a:pt x="185" y="124"/>
                </a:cubicBezTo>
                <a:cubicBezTo>
                  <a:pt x="186" y="117"/>
                  <a:pt x="189" y="102"/>
                  <a:pt x="189" y="102"/>
                </a:cubicBezTo>
                <a:lnTo>
                  <a:pt x="191" y="91"/>
                </a:lnTo>
                <a:close/>
                <a:moveTo>
                  <a:pt x="152" y="68"/>
                </a:moveTo>
                <a:cubicBezTo>
                  <a:pt x="157" y="77"/>
                  <a:pt x="165" y="85"/>
                  <a:pt x="173" y="91"/>
                </a:cubicBezTo>
                <a:cubicBezTo>
                  <a:pt x="176" y="93"/>
                  <a:pt x="180" y="95"/>
                  <a:pt x="180" y="95"/>
                </a:cubicBezTo>
                <a:cubicBezTo>
                  <a:pt x="177" y="101"/>
                  <a:pt x="177" y="101"/>
                  <a:pt x="177" y="101"/>
                </a:cubicBezTo>
                <a:cubicBezTo>
                  <a:pt x="177" y="101"/>
                  <a:pt x="168" y="138"/>
                  <a:pt x="153" y="151"/>
                </a:cubicBezTo>
                <a:cubicBezTo>
                  <a:pt x="144" y="160"/>
                  <a:pt x="126" y="162"/>
                  <a:pt x="117" y="151"/>
                </a:cubicBezTo>
                <a:cubicBezTo>
                  <a:pt x="102" y="137"/>
                  <a:pt x="96" y="117"/>
                  <a:pt x="93" y="98"/>
                </a:cubicBezTo>
                <a:cubicBezTo>
                  <a:pt x="116" y="95"/>
                  <a:pt x="137" y="84"/>
                  <a:pt x="152" y="68"/>
                </a:cubicBezTo>
                <a:close/>
                <a:moveTo>
                  <a:pt x="84" y="124"/>
                </a:moveTo>
                <a:cubicBezTo>
                  <a:pt x="78" y="115"/>
                  <a:pt x="74" y="105"/>
                  <a:pt x="74" y="95"/>
                </a:cubicBezTo>
                <a:cubicBezTo>
                  <a:pt x="86" y="99"/>
                  <a:pt x="82" y="114"/>
                  <a:pt x="84" y="124"/>
                </a:cubicBezTo>
                <a:close/>
                <a:moveTo>
                  <a:pt x="76" y="206"/>
                </a:moveTo>
                <a:cubicBezTo>
                  <a:pt x="76" y="206"/>
                  <a:pt x="82" y="186"/>
                  <a:pt x="92" y="172"/>
                </a:cubicBezTo>
                <a:cubicBezTo>
                  <a:pt x="100" y="186"/>
                  <a:pt x="100" y="186"/>
                  <a:pt x="100" y="186"/>
                </a:cubicBezTo>
                <a:cubicBezTo>
                  <a:pt x="100" y="186"/>
                  <a:pt x="109" y="199"/>
                  <a:pt x="113" y="206"/>
                </a:cubicBezTo>
                <a:cubicBezTo>
                  <a:pt x="101" y="207"/>
                  <a:pt x="76" y="206"/>
                  <a:pt x="76" y="206"/>
                </a:cubicBezTo>
                <a:close/>
                <a:moveTo>
                  <a:pt x="128" y="304"/>
                </a:moveTo>
                <a:cubicBezTo>
                  <a:pt x="128" y="304"/>
                  <a:pt x="104" y="248"/>
                  <a:pt x="94" y="219"/>
                </a:cubicBezTo>
                <a:cubicBezTo>
                  <a:pt x="103" y="219"/>
                  <a:pt x="112" y="220"/>
                  <a:pt x="121" y="220"/>
                </a:cubicBezTo>
                <a:cubicBezTo>
                  <a:pt x="126" y="232"/>
                  <a:pt x="130" y="245"/>
                  <a:pt x="135" y="257"/>
                </a:cubicBezTo>
                <a:cubicBezTo>
                  <a:pt x="140" y="245"/>
                  <a:pt x="145" y="232"/>
                  <a:pt x="149" y="220"/>
                </a:cubicBezTo>
                <a:cubicBezTo>
                  <a:pt x="158" y="220"/>
                  <a:pt x="167" y="219"/>
                  <a:pt x="176" y="219"/>
                </a:cubicBezTo>
                <a:cubicBezTo>
                  <a:pt x="166" y="246"/>
                  <a:pt x="143" y="304"/>
                  <a:pt x="143" y="304"/>
                </a:cubicBezTo>
                <a:lnTo>
                  <a:pt x="128" y="304"/>
                </a:lnTo>
                <a:close/>
                <a:moveTo>
                  <a:pt x="215" y="269"/>
                </a:moveTo>
                <a:cubicBezTo>
                  <a:pt x="201" y="273"/>
                  <a:pt x="186" y="275"/>
                  <a:pt x="171" y="275"/>
                </a:cubicBezTo>
                <a:cubicBezTo>
                  <a:pt x="171" y="273"/>
                  <a:pt x="173" y="270"/>
                  <a:pt x="174" y="269"/>
                </a:cubicBezTo>
                <a:cubicBezTo>
                  <a:pt x="188" y="268"/>
                  <a:pt x="203" y="268"/>
                  <a:pt x="216" y="261"/>
                </a:cubicBezTo>
                <a:cubicBezTo>
                  <a:pt x="216" y="263"/>
                  <a:pt x="216" y="267"/>
                  <a:pt x="215" y="269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8" name="AutoShape 198"/>
          <p:cNvSpPr/>
          <p:nvPr/>
        </p:nvSpPr>
        <p:spPr>
          <a:xfrm>
            <a:off x="8241030" y="3687032"/>
            <a:ext cx="148209" cy="167069"/>
          </a:xfrm>
          <a:prstGeom prst="roundRect">
            <a:avLst>
              <a:gd name="adj" fmla="val 3496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9" name="AutoShape 199"/>
          <p:cNvSpPr/>
          <p:nvPr/>
        </p:nvSpPr>
        <p:spPr>
          <a:xfrm rot="457219">
            <a:off x="8197310" y="3639884"/>
            <a:ext cx="43339" cy="239744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0" name="AutoShape 200"/>
          <p:cNvSpPr/>
          <p:nvPr/>
        </p:nvSpPr>
        <p:spPr>
          <a:xfrm rot="21142780" flipH="1">
            <a:off x="8390287" y="3639884"/>
            <a:ext cx="43339" cy="241935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1" name="AutoShape 201"/>
          <p:cNvSpPr/>
          <p:nvPr/>
        </p:nvSpPr>
        <p:spPr>
          <a:xfrm rot="21437230" flipH="1">
            <a:off x="8327422" y="3811905"/>
            <a:ext cx="69056" cy="381952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2" name="AutoShape 202"/>
          <p:cNvSpPr/>
          <p:nvPr/>
        </p:nvSpPr>
        <p:spPr>
          <a:xfrm rot="162769">
            <a:off x="8232267" y="3811905"/>
            <a:ext cx="69056" cy="381952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3" name="Freeform 203"/>
          <p:cNvSpPr/>
          <p:nvPr/>
        </p:nvSpPr>
        <p:spPr>
          <a:xfrm>
            <a:off x="8208073" y="3451003"/>
            <a:ext cx="218122" cy="256032"/>
          </a:xfrm>
          <a:custGeom>
            <a:rect l="l" t="t" r="r" b="b"/>
            <a:pathLst>
              <a:path w="272" h="320">
                <a:moveTo>
                  <a:pt x="206" y="171"/>
                </a:moveTo>
                <a:cubicBezTo>
                  <a:pt x="205" y="126"/>
                  <a:pt x="213" y="74"/>
                  <a:pt x="184" y="35"/>
                </a:cubicBezTo>
                <a:cubicBezTo>
                  <a:pt x="158" y="0"/>
                  <a:pt x="96" y="8"/>
                  <a:pt x="77" y="47"/>
                </a:cubicBezTo>
                <a:cubicBezTo>
                  <a:pt x="58" y="86"/>
                  <a:pt x="63" y="130"/>
                  <a:pt x="63" y="172"/>
                </a:cubicBezTo>
                <a:cubicBezTo>
                  <a:pt x="25" y="190"/>
                  <a:pt x="0" y="231"/>
                  <a:pt x="4" y="274"/>
                </a:cubicBezTo>
                <a:cubicBezTo>
                  <a:pt x="4" y="274"/>
                  <a:pt x="4" y="274"/>
                  <a:pt x="5" y="275"/>
                </a:cubicBezTo>
                <a:cubicBezTo>
                  <a:pt x="13" y="292"/>
                  <a:pt x="33" y="293"/>
                  <a:pt x="49" y="295"/>
                </a:cubicBezTo>
                <a:cubicBezTo>
                  <a:pt x="63" y="302"/>
                  <a:pt x="76" y="310"/>
                  <a:pt x="91" y="312"/>
                </a:cubicBezTo>
                <a:cubicBezTo>
                  <a:pt x="133" y="320"/>
                  <a:pt x="180" y="319"/>
                  <a:pt x="218" y="296"/>
                </a:cubicBezTo>
                <a:cubicBezTo>
                  <a:pt x="234" y="292"/>
                  <a:pt x="258" y="294"/>
                  <a:pt x="265" y="275"/>
                </a:cubicBezTo>
                <a:cubicBezTo>
                  <a:pt x="272" y="232"/>
                  <a:pt x="244" y="190"/>
                  <a:pt x="206" y="171"/>
                </a:cubicBezTo>
                <a:close/>
                <a:moveTo>
                  <a:pt x="179" y="172"/>
                </a:moveTo>
                <a:cubicBezTo>
                  <a:pt x="184" y="183"/>
                  <a:pt x="190" y="194"/>
                  <a:pt x="196" y="206"/>
                </a:cubicBezTo>
                <a:cubicBezTo>
                  <a:pt x="183" y="206"/>
                  <a:pt x="170" y="207"/>
                  <a:pt x="157" y="206"/>
                </a:cubicBezTo>
                <a:cubicBezTo>
                  <a:pt x="164" y="195"/>
                  <a:pt x="171" y="184"/>
                  <a:pt x="179" y="172"/>
                </a:cubicBezTo>
                <a:close/>
                <a:moveTo>
                  <a:pt x="135" y="219"/>
                </a:moveTo>
                <a:cubicBezTo>
                  <a:pt x="128" y="203"/>
                  <a:pt x="108" y="174"/>
                  <a:pt x="108" y="174"/>
                </a:cubicBezTo>
                <a:cubicBezTo>
                  <a:pt x="108" y="174"/>
                  <a:pt x="107" y="166"/>
                  <a:pt x="106" y="162"/>
                </a:cubicBezTo>
                <a:cubicBezTo>
                  <a:pt x="117" y="167"/>
                  <a:pt x="129" y="173"/>
                  <a:pt x="141" y="171"/>
                </a:cubicBezTo>
                <a:cubicBezTo>
                  <a:pt x="150" y="170"/>
                  <a:pt x="157" y="164"/>
                  <a:pt x="165" y="160"/>
                </a:cubicBezTo>
                <a:cubicBezTo>
                  <a:pt x="165" y="162"/>
                  <a:pt x="165" y="165"/>
                  <a:pt x="165" y="167"/>
                </a:cubicBezTo>
                <a:cubicBezTo>
                  <a:pt x="158" y="186"/>
                  <a:pt x="143" y="200"/>
                  <a:pt x="135" y="219"/>
                </a:cubicBezTo>
                <a:close/>
                <a:moveTo>
                  <a:pt x="191" y="91"/>
                </a:moveTo>
                <a:cubicBezTo>
                  <a:pt x="200" y="102"/>
                  <a:pt x="192" y="115"/>
                  <a:pt x="185" y="124"/>
                </a:cubicBezTo>
                <a:cubicBezTo>
                  <a:pt x="186" y="117"/>
                  <a:pt x="189" y="102"/>
                  <a:pt x="189" y="102"/>
                </a:cubicBezTo>
                <a:lnTo>
                  <a:pt x="191" y="91"/>
                </a:lnTo>
                <a:close/>
                <a:moveTo>
                  <a:pt x="152" y="68"/>
                </a:moveTo>
                <a:cubicBezTo>
                  <a:pt x="157" y="77"/>
                  <a:pt x="165" y="85"/>
                  <a:pt x="173" y="91"/>
                </a:cubicBezTo>
                <a:cubicBezTo>
                  <a:pt x="176" y="93"/>
                  <a:pt x="180" y="95"/>
                  <a:pt x="180" y="95"/>
                </a:cubicBezTo>
                <a:cubicBezTo>
                  <a:pt x="177" y="101"/>
                  <a:pt x="177" y="101"/>
                  <a:pt x="177" y="101"/>
                </a:cubicBezTo>
                <a:cubicBezTo>
                  <a:pt x="177" y="101"/>
                  <a:pt x="168" y="138"/>
                  <a:pt x="153" y="151"/>
                </a:cubicBezTo>
                <a:cubicBezTo>
                  <a:pt x="144" y="160"/>
                  <a:pt x="126" y="162"/>
                  <a:pt x="117" y="151"/>
                </a:cubicBezTo>
                <a:cubicBezTo>
                  <a:pt x="102" y="137"/>
                  <a:pt x="96" y="117"/>
                  <a:pt x="93" y="98"/>
                </a:cubicBezTo>
                <a:cubicBezTo>
                  <a:pt x="116" y="95"/>
                  <a:pt x="137" y="84"/>
                  <a:pt x="152" y="68"/>
                </a:cubicBezTo>
                <a:close/>
                <a:moveTo>
                  <a:pt x="84" y="124"/>
                </a:moveTo>
                <a:cubicBezTo>
                  <a:pt x="78" y="115"/>
                  <a:pt x="74" y="105"/>
                  <a:pt x="74" y="95"/>
                </a:cubicBezTo>
                <a:cubicBezTo>
                  <a:pt x="86" y="99"/>
                  <a:pt x="82" y="114"/>
                  <a:pt x="84" y="124"/>
                </a:cubicBezTo>
                <a:close/>
                <a:moveTo>
                  <a:pt x="76" y="206"/>
                </a:moveTo>
                <a:cubicBezTo>
                  <a:pt x="76" y="206"/>
                  <a:pt x="82" y="186"/>
                  <a:pt x="92" y="172"/>
                </a:cubicBezTo>
                <a:cubicBezTo>
                  <a:pt x="100" y="186"/>
                  <a:pt x="100" y="186"/>
                  <a:pt x="100" y="186"/>
                </a:cubicBezTo>
                <a:cubicBezTo>
                  <a:pt x="100" y="186"/>
                  <a:pt x="109" y="199"/>
                  <a:pt x="113" y="206"/>
                </a:cubicBezTo>
                <a:cubicBezTo>
                  <a:pt x="101" y="207"/>
                  <a:pt x="76" y="206"/>
                  <a:pt x="76" y="206"/>
                </a:cubicBezTo>
                <a:close/>
                <a:moveTo>
                  <a:pt x="128" y="304"/>
                </a:moveTo>
                <a:cubicBezTo>
                  <a:pt x="128" y="304"/>
                  <a:pt x="104" y="248"/>
                  <a:pt x="94" y="219"/>
                </a:cubicBezTo>
                <a:cubicBezTo>
                  <a:pt x="103" y="219"/>
                  <a:pt x="112" y="220"/>
                  <a:pt x="121" y="220"/>
                </a:cubicBezTo>
                <a:cubicBezTo>
                  <a:pt x="126" y="232"/>
                  <a:pt x="130" y="245"/>
                  <a:pt x="135" y="257"/>
                </a:cubicBezTo>
                <a:cubicBezTo>
                  <a:pt x="140" y="245"/>
                  <a:pt x="145" y="232"/>
                  <a:pt x="149" y="220"/>
                </a:cubicBezTo>
                <a:cubicBezTo>
                  <a:pt x="158" y="220"/>
                  <a:pt x="167" y="219"/>
                  <a:pt x="176" y="219"/>
                </a:cubicBezTo>
                <a:cubicBezTo>
                  <a:pt x="166" y="246"/>
                  <a:pt x="143" y="304"/>
                  <a:pt x="143" y="304"/>
                </a:cubicBezTo>
                <a:lnTo>
                  <a:pt x="128" y="304"/>
                </a:lnTo>
                <a:close/>
                <a:moveTo>
                  <a:pt x="215" y="269"/>
                </a:moveTo>
                <a:cubicBezTo>
                  <a:pt x="201" y="273"/>
                  <a:pt x="186" y="275"/>
                  <a:pt x="171" y="275"/>
                </a:cubicBezTo>
                <a:cubicBezTo>
                  <a:pt x="171" y="273"/>
                  <a:pt x="173" y="270"/>
                  <a:pt x="174" y="269"/>
                </a:cubicBezTo>
                <a:cubicBezTo>
                  <a:pt x="188" y="268"/>
                  <a:pt x="203" y="268"/>
                  <a:pt x="216" y="261"/>
                </a:cubicBezTo>
                <a:cubicBezTo>
                  <a:pt x="216" y="263"/>
                  <a:pt x="216" y="267"/>
                  <a:pt x="215" y="269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4" name="AutoShape 204"/>
          <p:cNvSpPr/>
          <p:nvPr/>
        </p:nvSpPr>
        <p:spPr>
          <a:xfrm>
            <a:off x="8704231" y="3687032"/>
            <a:ext cx="148209" cy="167069"/>
          </a:xfrm>
          <a:prstGeom prst="roundRect">
            <a:avLst>
              <a:gd name="adj" fmla="val 3496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5" name="AutoShape 205"/>
          <p:cNvSpPr/>
          <p:nvPr/>
        </p:nvSpPr>
        <p:spPr>
          <a:xfrm rot="457219">
            <a:off x="8660511" y="3639884"/>
            <a:ext cx="43339" cy="239744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6" name="AutoShape 206"/>
          <p:cNvSpPr/>
          <p:nvPr/>
        </p:nvSpPr>
        <p:spPr>
          <a:xfrm rot="21142780" flipH="1">
            <a:off x="8853488" y="3639884"/>
            <a:ext cx="43339" cy="241935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7" name="AutoShape 207"/>
          <p:cNvSpPr/>
          <p:nvPr/>
        </p:nvSpPr>
        <p:spPr>
          <a:xfrm rot="21437230" flipH="1">
            <a:off x="8790623" y="3811905"/>
            <a:ext cx="69056" cy="381952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8" name="AutoShape 208"/>
          <p:cNvSpPr/>
          <p:nvPr/>
        </p:nvSpPr>
        <p:spPr>
          <a:xfrm rot="162769">
            <a:off x="8695467" y="3811905"/>
            <a:ext cx="69056" cy="381952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9" name="Freeform 209"/>
          <p:cNvSpPr/>
          <p:nvPr/>
        </p:nvSpPr>
        <p:spPr>
          <a:xfrm>
            <a:off x="8671274" y="3451003"/>
            <a:ext cx="218122" cy="256032"/>
          </a:xfrm>
          <a:custGeom>
            <a:rect l="l" t="t" r="r" b="b"/>
            <a:pathLst>
              <a:path w="272" h="320">
                <a:moveTo>
                  <a:pt x="206" y="171"/>
                </a:moveTo>
                <a:cubicBezTo>
                  <a:pt x="205" y="126"/>
                  <a:pt x="213" y="74"/>
                  <a:pt x="184" y="35"/>
                </a:cubicBezTo>
                <a:cubicBezTo>
                  <a:pt x="158" y="0"/>
                  <a:pt x="96" y="8"/>
                  <a:pt x="77" y="47"/>
                </a:cubicBezTo>
                <a:cubicBezTo>
                  <a:pt x="58" y="86"/>
                  <a:pt x="63" y="130"/>
                  <a:pt x="63" y="172"/>
                </a:cubicBezTo>
                <a:cubicBezTo>
                  <a:pt x="25" y="190"/>
                  <a:pt x="0" y="231"/>
                  <a:pt x="4" y="274"/>
                </a:cubicBezTo>
                <a:cubicBezTo>
                  <a:pt x="4" y="274"/>
                  <a:pt x="4" y="274"/>
                  <a:pt x="5" y="275"/>
                </a:cubicBezTo>
                <a:cubicBezTo>
                  <a:pt x="13" y="292"/>
                  <a:pt x="33" y="293"/>
                  <a:pt x="49" y="295"/>
                </a:cubicBezTo>
                <a:cubicBezTo>
                  <a:pt x="63" y="302"/>
                  <a:pt x="76" y="310"/>
                  <a:pt x="91" y="312"/>
                </a:cubicBezTo>
                <a:cubicBezTo>
                  <a:pt x="133" y="320"/>
                  <a:pt x="180" y="319"/>
                  <a:pt x="218" y="296"/>
                </a:cubicBezTo>
                <a:cubicBezTo>
                  <a:pt x="234" y="292"/>
                  <a:pt x="258" y="294"/>
                  <a:pt x="265" y="275"/>
                </a:cubicBezTo>
                <a:cubicBezTo>
                  <a:pt x="272" y="232"/>
                  <a:pt x="244" y="190"/>
                  <a:pt x="206" y="171"/>
                </a:cubicBezTo>
                <a:close/>
                <a:moveTo>
                  <a:pt x="179" y="172"/>
                </a:moveTo>
                <a:cubicBezTo>
                  <a:pt x="184" y="183"/>
                  <a:pt x="190" y="194"/>
                  <a:pt x="196" y="206"/>
                </a:cubicBezTo>
                <a:cubicBezTo>
                  <a:pt x="183" y="206"/>
                  <a:pt x="170" y="207"/>
                  <a:pt x="157" y="206"/>
                </a:cubicBezTo>
                <a:cubicBezTo>
                  <a:pt x="164" y="195"/>
                  <a:pt x="171" y="184"/>
                  <a:pt x="179" y="172"/>
                </a:cubicBezTo>
                <a:close/>
                <a:moveTo>
                  <a:pt x="135" y="219"/>
                </a:moveTo>
                <a:cubicBezTo>
                  <a:pt x="128" y="203"/>
                  <a:pt x="108" y="174"/>
                  <a:pt x="108" y="174"/>
                </a:cubicBezTo>
                <a:cubicBezTo>
                  <a:pt x="108" y="174"/>
                  <a:pt x="107" y="166"/>
                  <a:pt x="106" y="162"/>
                </a:cubicBezTo>
                <a:cubicBezTo>
                  <a:pt x="117" y="167"/>
                  <a:pt x="129" y="173"/>
                  <a:pt x="141" y="171"/>
                </a:cubicBezTo>
                <a:cubicBezTo>
                  <a:pt x="150" y="170"/>
                  <a:pt x="157" y="164"/>
                  <a:pt x="165" y="160"/>
                </a:cubicBezTo>
                <a:cubicBezTo>
                  <a:pt x="165" y="162"/>
                  <a:pt x="165" y="165"/>
                  <a:pt x="165" y="167"/>
                </a:cubicBezTo>
                <a:cubicBezTo>
                  <a:pt x="158" y="186"/>
                  <a:pt x="143" y="200"/>
                  <a:pt x="135" y="219"/>
                </a:cubicBezTo>
                <a:close/>
                <a:moveTo>
                  <a:pt x="191" y="91"/>
                </a:moveTo>
                <a:cubicBezTo>
                  <a:pt x="200" y="102"/>
                  <a:pt x="192" y="115"/>
                  <a:pt x="185" y="124"/>
                </a:cubicBezTo>
                <a:cubicBezTo>
                  <a:pt x="186" y="117"/>
                  <a:pt x="189" y="102"/>
                  <a:pt x="189" y="102"/>
                </a:cubicBezTo>
                <a:lnTo>
                  <a:pt x="191" y="91"/>
                </a:lnTo>
                <a:close/>
                <a:moveTo>
                  <a:pt x="152" y="68"/>
                </a:moveTo>
                <a:cubicBezTo>
                  <a:pt x="157" y="77"/>
                  <a:pt x="165" y="85"/>
                  <a:pt x="173" y="91"/>
                </a:cubicBezTo>
                <a:cubicBezTo>
                  <a:pt x="176" y="93"/>
                  <a:pt x="180" y="95"/>
                  <a:pt x="180" y="95"/>
                </a:cubicBezTo>
                <a:cubicBezTo>
                  <a:pt x="177" y="101"/>
                  <a:pt x="177" y="101"/>
                  <a:pt x="177" y="101"/>
                </a:cubicBezTo>
                <a:cubicBezTo>
                  <a:pt x="177" y="101"/>
                  <a:pt x="168" y="138"/>
                  <a:pt x="153" y="151"/>
                </a:cubicBezTo>
                <a:cubicBezTo>
                  <a:pt x="144" y="160"/>
                  <a:pt x="126" y="162"/>
                  <a:pt x="117" y="151"/>
                </a:cubicBezTo>
                <a:cubicBezTo>
                  <a:pt x="102" y="137"/>
                  <a:pt x="96" y="117"/>
                  <a:pt x="93" y="98"/>
                </a:cubicBezTo>
                <a:cubicBezTo>
                  <a:pt x="116" y="95"/>
                  <a:pt x="137" y="84"/>
                  <a:pt x="152" y="68"/>
                </a:cubicBezTo>
                <a:close/>
                <a:moveTo>
                  <a:pt x="84" y="124"/>
                </a:moveTo>
                <a:cubicBezTo>
                  <a:pt x="78" y="115"/>
                  <a:pt x="74" y="105"/>
                  <a:pt x="74" y="95"/>
                </a:cubicBezTo>
                <a:cubicBezTo>
                  <a:pt x="86" y="99"/>
                  <a:pt x="82" y="114"/>
                  <a:pt x="84" y="124"/>
                </a:cubicBezTo>
                <a:close/>
                <a:moveTo>
                  <a:pt x="76" y="206"/>
                </a:moveTo>
                <a:cubicBezTo>
                  <a:pt x="76" y="206"/>
                  <a:pt x="82" y="186"/>
                  <a:pt x="92" y="172"/>
                </a:cubicBezTo>
                <a:cubicBezTo>
                  <a:pt x="100" y="186"/>
                  <a:pt x="100" y="186"/>
                  <a:pt x="100" y="186"/>
                </a:cubicBezTo>
                <a:cubicBezTo>
                  <a:pt x="100" y="186"/>
                  <a:pt x="109" y="199"/>
                  <a:pt x="113" y="206"/>
                </a:cubicBezTo>
                <a:cubicBezTo>
                  <a:pt x="101" y="207"/>
                  <a:pt x="76" y="206"/>
                  <a:pt x="76" y="206"/>
                </a:cubicBezTo>
                <a:close/>
                <a:moveTo>
                  <a:pt x="128" y="304"/>
                </a:moveTo>
                <a:cubicBezTo>
                  <a:pt x="128" y="304"/>
                  <a:pt x="104" y="248"/>
                  <a:pt x="94" y="219"/>
                </a:cubicBezTo>
                <a:cubicBezTo>
                  <a:pt x="103" y="219"/>
                  <a:pt x="112" y="220"/>
                  <a:pt x="121" y="220"/>
                </a:cubicBezTo>
                <a:cubicBezTo>
                  <a:pt x="126" y="232"/>
                  <a:pt x="130" y="245"/>
                  <a:pt x="135" y="257"/>
                </a:cubicBezTo>
                <a:cubicBezTo>
                  <a:pt x="140" y="245"/>
                  <a:pt x="145" y="232"/>
                  <a:pt x="149" y="220"/>
                </a:cubicBezTo>
                <a:cubicBezTo>
                  <a:pt x="158" y="220"/>
                  <a:pt x="167" y="219"/>
                  <a:pt x="176" y="219"/>
                </a:cubicBezTo>
                <a:cubicBezTo>
                  <a:pt x="166" y="246"/>
                  <a:pt x="143" y="304"/>
                  <a:pt x="143" y="304"/>
                </a:cubicBezTo>
                <a:lnTo>
                  <a:pt x="128" y="304"/>
                </a:lnTo>
                <a:close/>
                <a:moveTo>
                  <a:pt x="215" y="269"/>
                </a:moveTo>
                <a:cubicBezTo>
                  <a:pt x="201" y="273"/>
                  <a:pt x="186" y="275"/>
                  <a:pt x="171" y="275"/>
                </a:cubicBezTo>
                <a:cubicBezTo>
                  <a:pt x="171" y="273"/>
                  <a:pt x="173" y="270"/>
                  <a:pt x="174" y="269"/>
                </a:cubicBezTo>
                <a:cubicBezTo>
                  <a:pt x="188" y="268"/>
                  <a:pt x="203" y="268"/>
                  <a:pt x="216" y="261"/>
                </a:cubicBezTo>
                <a:cubicBezTo>
                  <a:pt x="216" y="263"/>
                  <a:pt x="216" y="267"/>
                  <a:pt x="215" y="269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0" name="AutoShape 210"/>
          <p:cNvSpPr/>
          <p:nvPr/>
        </p:nvSpPr>
        <p:spPr>
          <a:xfrm>
            <a:off x="9167432" y="3687032"/>
            <a:ext cx="148209" cy="167069"/>
          </a:xfrm>
          <a:prstGeom prst="roundRect">
            <a:avLst>
              <a:gd name="adj" fmla="val 3496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1" name="AutoShape 211"/>
          <p:cNvSpPr/>
          <p:nvPr/>
        </p:nvSpPr>
        <p:spPr>
          <a:xfrm rot="457219">
            <a:off x="9123712" y="3639884"/>
            <a:ext cx="43339" cy="239744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2" name="AutoShape 212"/>
          <p:cNvSpPr/>
          <p:nvPr/>
        </p:nvSpPr>
        <p:spPr>
          <a:xfrm rot="21142780" flipH="1">
            <a:off x="9316688" y="3639884"/>
            <a:ext cx="43339" cy="241935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3" name="AutoShape 213"/>
          <p:cNvSpPr/>
          <p:nvPr/>
        </p:nvSpPr>
        <p:spPr>
          <a:xfrm rot="21437230" flipH="1">
            <a:off x="9253824" y="3811905"/>
            <a:ext cx="69056" cy="381952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4" name="AutoShape 214"/>
          <p:cNvSpPr/>
          <p:nvPr/>
        </p:nvSpPr>
        <p:spPr>
          <a:xfrm rot="162769">
            <a:off x="9158668" y="3811905"/>
            <a:ext cx="69056" cy="381952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5" name="Freeform 215"/>
          <p:cNvSpPr/>
          <p:nvPr/>
        </p:nvSpPr>
        <p:spPr>
          <a:xfrm>
            <a:off x="9134475" y="3451003"/>
            <a:ext cx="218122" cy="256032"/>
          </a:xfrm>
          <a:custGeom>
            <a:rect l="l" t="t" r="r" b="b"/>
            <a:pathLst>
              <a:path w="272" h="320">
                <a:moveTo>
                  <a:pt x="206" y="171"/>
                </a:moveTo>
                <a:cubicBezTo>
                  <a:pt x="205" y="126"/>
                  <a:pt x="213" y="74"/>
                  <a:pt x="184" y="35"/>
                </a:cubicBezTo>
                <a:cubicBezTo>
                  <a:pt x="158" y="0"/>
                  <a:pt x="96" y="8"/>
                  <a:pt x="77" y="47"/>
                </a:cubicBezTo>
                <a:cubicBezTo>
                  <a:pt x="58" y="86"/>
                  <a:pt x="63" y="130"/>
                  <a:pt x="63" y="172"/>
                </a:cubicBezTo>
                <a:cubicBezTo>
                  <a:pt x="25" y="190"/>
                  <a:pt x="0" y="231"/>
                  <a:pt x="4" y="274"/>
                </a:cubicBezTo>
                <a:cubicBezTo>
                  <a:pt x="4" y="274"/>
                  <a:pt x="4" y="274"/>
                  <a:pt x="5" y="275"/>
                </a:cubicBezTo>
                <a:cubicBezTo>
                  <a:pt x="13" y="292"/>
                  <a:pt x="33" y="293"/>
                  <a:pt x="49" y="295"/>
                </a:cubicBezTo>
                <a:cubicBezTo>
                  <a:pt x="63" y="302"/>
                  <a:pt x="76" y="310"/>
                  <a:pt x="91" y="312"/>
                </a:cubicBezTo>
                <a:cubicBezTo>
                  <a:pt x="133" y="320"/>
                  <a:pt x="180" y="319"/>
                  <a:pt x="218" y="296"/>
                </a:cubicBezTo>
                <a:cubicBezTo>
                  <a:pt x="234" y="292"/>
                  <a:pt x="258" y="294"/>
                  <a:pt x="265" y="275"/>
                </a:cubicBezTo>
                <a:cubicBezTo>
                  <a:pt x="272" y="232"/>
                  <a:pt x="244" y="190"/>
                  <a:pt x="206" y="171"/>
                </a:cubicBezTo>
                <a:close/>
                <a:moveTo>
                  <a:pt x="179" y="172"/>
                </a:moveTo>
                <a:cubicBezTo>
                  <a:pt x="184" y="183"/>
                  <a:pt x="190" y="194"/>
                  <a:pt x="196" y="206"/>
                </a:cubicBezTo>
                <a:cubicBezTo>
                  <a:pt x="183" y="206"/>
                  <a:pt x="170" y="207"/>
                  <a:pt x="157" y="206"/>
                </a:cubicBezTo>
                <a:cubicBezTo>
                  <a:pt x="164" y="195"/>
                  <a:pt x="171" y="184"/>
                  <a:pt x="179" y="172"/>
                </a:cubicBezTo>
                <a:close/>
                <a:moveTo>
                  <a:pt x="135" y="219"/>
                </a:moveTo>
                <a:cubicBezTo>
                  <a:pt x="128" y="203"/>
                  <a:pt x="108" y="174"/>
                  <a:pt x="108" y="174"/>
                </a:cubicBezTo>
                <a:cubicBezTo>
                  <a:pt x="108" y="174"/>
                  <a:pt x="107" y="166"/>
                  <a:pt x="106" y="162"/>
                </a:cubicBezTo>
                <a:cubicBezTo>
                  <a:pt x="117" y="167"/>
                  <a:pt x="129" y="173"/>
                  <a:pt x="141" y="171"/>
                </a:cubicBezTo>
                <a:cubicBezTo>
                  <a:pt x="150" y="170"/>
                  <a:pt x="157" y="164"/>
                  <a:pt x="165" y="160"/>
                </a:cubicBezTo>
                <a:cubicBezTo>
                  <a:pt x="165" y="162"/>
                  <a:pt x="165" y="165"/>
                  <a:pt x="165" y="167"/>
                </a:cubicBezTo>
                <a:cubicBezTo>
                  <a:pt x="158" y="186"/>
                  <a:pt x="143" y="200"/>
                  <a:pt x="135" y="219"/>
                </a:cubicBezTo>
                <a:close/>
                <a:moveTo>
                  <a:pt x="191" y="91"/>
                </a:moveTo>
                <a:cubicBezTo>
                  <a:pt x="200" y="102"/>
                  <a:pt x="192" y="115"/>
                  <a:pt x="185" y="124"/>
                </a:cubicBezTo>
                <a:cubicBezTo>
                  <a:pt x="186" y="117"/>
                  <a:pt x="189" y="102"/>
                  <a:pt x="189" y="102"/>
                </a:cubicBezTo>
                <a:lnTo>
                  <a:pt x="191" y="91"/>
                </a:lnTo>
                <a:close/>
                <a:moveTo>
                  <a:pt x="152" y="68"/>
                </a:moveTo>
                <a:cubicBezTo>
                  <a:pt x="157" y="77"/>
                  <a:pt x="165" y="85"/>
                  <a:pt x="173" y="91"/>
                </a:cubicBezTo>
                <a:cubicBezTo>
                  <a:pt x="176" y="93"/>
                  <a:pt x="180" y="95"/>
                  <a:pt x="180" y="95"/>
                </a:cubicBezTo>
                <a:cubicBezTo>
                  <a:pt x="177" y="101"/>
                  <a:pt x="177" y="101"/>
                  <a:pt x="177" y="101"/>
                </a:cubicBezTo>
                <a:cubicBezTo>
                  <a:pt x="177" y="101"/>
                  <a:pt x="168" y="138"/>
                  <a:pt x="153" y="151"/>
                </a:cubicBezTo>
                <a:cubicBezTo>
                  <a:pt x="144" y="160"/>
                  <a:pt x="126" y="162"/>
                  <a:pt x="117" y="151"/>
                </a:cubicBezTo>
                <a:cubicBezTo>
                  <a:pt x="102" y="137"/>
                  <a:pt x="96" y="117"/>
                  <a:pt x="93" y="98"/>
                </a:cubicBezTo>
                <a:cubicBezTo>
                  <a:pt x="116" y="95"/>
                  <a:pt x="137" y="84"/>
                  <a:pt x="152" y="68"/>
                </a:cubicBezTo>
                <a:close/>
                <a:moveTo>
                  <a:pt x="84" y="124"/>
                </a:moveTo>
                <a:cubicBezTo>
                  <a:pt x="78" y="115"/>
                  <a:pt x="74" y="105"/>
                  <a:pt x="74" y="95"/>
                </a:cubicBezTo>
                <a:cubicBezTo>
                  <a:pt x="86" y="99"/>
                  <a:pt x="82" y="114"/>
                  <a:pt x="84" y="124"/>
                </a:cubicBezTo>
                <a:close/>
                <a:moveTo>
                  <a:pt x="76" y="206"/>
                </a:moveTo>
                <a:cubicBezTo>
                  <a:pt x="76" y="206"/>
                  <a:pt x="82" y="186"/>
                  <a:pt x="92" y="172"/>
                </a:cubicBezTo>
                <a:cubicBezTo>
                  <a:pt x="100" y="186"/>
                  <a:pt x="100" y="186"/>
                  <a:pt x="100" y="186"/>
                </a:cubicBezTo>
                <a:cubicBezTo>
                  <a:pt x="100" y="186"/>
                  <a:pt x="109" y="199"/>
                  <a:pt x="113" y="206"/>
                </a:cubicBezTo>
                <a:cubicBezTo>
                  <a:pt x="101" y="207"/>
                  <a:pt x="76" y="206"/>
                  <a:pt x="76" y="206"/>
                </a:cubicBezTo>
                <a:close/>
                <a:moveTo>
                  <a:pt x="128" y="304"/>
                </a:moveTo>
                <a:cubicBezTo>
                  <a:pt x="128" y="304"/>
                  <a:pt x="104" y="248"/>
                  <a:pt x="94" y="219"/>
                </a:cubicBezTo>
                <a:cubicBezTo>
                  <a:pt x="103" y="219"/>
                  <a:pt x="112" y="220"/>
                  <a:pt x="121" y="220"/>
                </a:cubicBezTo>
                <a:cubicBezTo>
                  <a:pt x="126" y="232"/>
                  <a:pt x="130" y="245"/>
                  <a:pt x="135" y="257"/>
                </a:cubicBezTo>
                <a:cubicBezTo>
                  <a:pt x="140" y="245"/>
                  <a:pt x="145" y="232"/>
                  <a:pt x="149" y="220"/>
                </a:cubicBezTo>
                <a:cubicBezTo>
                  <a:pt x="158" y="220"/>
                  <a:pt x="167" y="219"/>
                  <a:pt x="176" y="219"/>
                </a:cubicBezTo>
                <a:cubicBezTo>
                  <a:pt x="166" y="246"/>
                  <a:pt x="143" y="304"/>
                  <a:pt x="143" y="304"/>
                </a:cubicBezTo>
                <a:lnTo>
                  <a:pt x="128" y="304"/>
                </a:lnTo>
                <a:close/>
                <a:moveTo>
                  <a:pt x="215" y="269"/>
                </a:moveTo>
                <a:cubicBezTo>
                  <a:pt x="201" y="273"/>
                  <a:pt x="186" y="275"/>
                  <a:pt x="171" y="275"/>
                </a:cubicBezTo>
                <a:cubicBezTo>
                  <a:pt x="171" y="273"/>
                  <a:pt x="173" y="270"/>
                  <a:pt x="174" y="269"/>
                </a:cubicBezTo>
                <a:cubicBezTo>
                  <a:pt x="188" y="268"/>
                  <a:pt x="203" y="268"/>
                  <a:pt x="216" y="261"/>
                </a:cubicBezTo>
                <a:cubicBezTo>
                  <a:pt x="216" y="263"/>
                  <a:pt x="216" y="267"/>
                  <a:pt x="215" y="269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6" name="AutoShape 216"/>
          <p:cNvSpPr/>
          <p:nvPr/>
        </p:nvSpPr>
        <p:spPr>
          <a:xfrm>
            <a:off x="9630633" y="3687032"/>
            <a:ext cx="148209" cy="167069"/>
          </a:xfrm>
          <a:prstGeom prst="roundRect">
            <a:avLst>
              <a:gd name="adj" fmla="val 3496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7" name="AutoShape 217"/>
          <p:cNvSpPr/>
          <p:nvPr/>
        </p:nvSpPr>
        <p:spPr>
          <a:xfrm rot="457219">
            <a:off x="9586913" y="3639884"/>
            <a:ext cx="43339" cy="239744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8" name="AutoShape 218"/>
          <p:cNvSpPr/>
          <p:nvPr/>
        </p:nvSpPr>
        <p:spPr>
          <a:xfrm rot="21142780" flipH="1">
            <a:off x="9779889" y="3639884"/>
            <a:ext cx="43339" cy="241935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9" name="AutoShape 219"/>
          <p:cNvSpPr/>
          <p:nvPr/>
        </p:nvSpPr>
        <p:spPr>
          <a:xfrm rot="21437230" flipH="1">
            <a:off x="9717024" y="3811905"/>
            <a:ext cx="69056" cy="381952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0" name="AutoShape 220"/>
          <p:cNvSpPr/>
          <p:nvPr/>
        </p:nvSpPr>
        <p:spPr>
          <a:xfrm rot="162769">
            <a:off x="9621869" y="3811905"/>
            <a:ext cx="69056" cy="381952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1" name="Freeform 221"/>
          <p:cNvSpPr/>
          <p:nvPr/>
        </p:nvSpPr>
        <p:spPr>
          <a:xfrm>
            <a:off x="9597771" y="3451003"/>
            <a:ext cx="218122" cy="256032"/>
          </a:xfrm>
          <a:custGeom>
            <a:rect l="l" t="t" r="r" b="b"/>
            <a:pathLst>
              <a:path w="272" h="320">
                <a:moveTo>
                  <a:pt x="206" y="171"/>
                </a:moveTo>
                <a:cubicBezTo>
                  <a:pt x="205" y="126"/>
                  <a:pt x="213" y="74"/>
                  <a:pt x="184" y="35"/>
                </a:cubicBezTo>
                <a:cubicBezTo>
                  <a:pt x="158" y="0"/>
                  <a:pt x="96" y="8"/>
                  <a:pt x="77" y="47"/>
                </a:cubicBezTo>
                <a:cubicBezTo>
                  <a:pt x="58" y="86"/>
                  <a:pt x="63" y="130"/>
                  <a:pt x="63" y="172"/>
                </a:cubicBezTo>
                <a:cubicBezTo>
                  <a:pt x="25" y="190"/>
                  <a:pt x="0" y="231"/>
                  <a:pt x="4" y="274"/>
                </a:cubicBezTo>
                <a:cubicBezTo>
                  <a:pt x="4" y="274"/>
                  <a:pt x="4" y="274"/>
                  <a:pt x="5" y="275"/>
                </a:cubicBezTo>
                <a:cubicBezTo>
                  <a:pt x="13" y="292"/>
                  <a:pt x="33" y="293"/>
                  <a:pt x="49" y="295"/>
                </a:cubicBezTo>
                <a:cubicBezTo>
                  <a:pt x="63" y="302"/>
                  <a:pt x="76" y="310"/>
                  <a:pt x="91" y="312"/>
                </a:cubicBezTo>
                <a:cubicBezTo>
                  <a:pt x="133" y="320"/>
                  <a:pt x="180" y="319"/>
                  <a:pt x="218" y="296"/>
                </a:cubicBezTo>
                <a:cubicBezTo>
                  <a:pt x="234" y="292"/>
                  <a:pt x="258" y="294"/>
                  <a:pt x="265" y="275"/>
                </a:cubicBezTo>
                <a:cubicBezTo>
                  <a:pt x="272" y="232"/>
                  <a:pt x="244" y="190"/>
                  <a:pt x="206" y="171"/>
                </a:cubicBezTo>
                <a:close/>
                <a:moveTo>
                  <a:pt x="179" y="172"/>
                </a:moveTo>
                <a:cubicBezTo>
                  <a:pt x="184" y="183"/>
                  <a:pt x="190" y="194"/>
                  <a:pt x="196" y="206"/>
                </a:cubicBezTo>
                <a:cubicBezTo>
                  <a:pt x="183" y="206"/>
                  <a:pt x="170" y="207"/>
                  <a:pt x="157" y="206"/>
                </a:cubicBezTo>
                <a:cubicBezTo>
                  <a:pt x="164" y="195"/>
                  <a:pt x="171" y="184"/>
                  <a:pt x="179" y="172"/>
                </a:cubicBezTo>
                <a:close/>
                <a:moveTo>
                  <a:pt x="135" y="219"/>
                </a:moveTo>
                <a:cubicBezTo>
                  <a:pt x="128" y="203"/>
                  <a:pt x="108" y="174"/>
                  <a:pt x="108" y="174"/>
                </a:cubicBezTo>
                <a:cubicBezTo>
                  <a:pt x="108" y="174"/>
                  <a:pt x="107" y="166"/>
                  <a:pt x="106" y="162"/>
                </a:cubicBezTo>
                <a:cubicBezTo>
                  <a:pt x="117" y="167"/>
                  <a:pt x="129" y="173"/>
                  <a:pt x="141" y="171"/>
                </a:cubicBezTo>
                <a:cubicBezTo>
                  <a:pt x="150" y="170"/>
                  <a:pt x="157" y="164"/>
                  <a:pt x="165" y="160"/>
                </a:cubicBezTo>
                <a:cubicBezTo>
                  <a:pt x="165" y="162"/>
                  <a:pt x="165" y="165"/>
                  <a:pt x="165" y="167"/>
                </a:cubicBezTo>
                <a:cubicBezTo>
                  <a:pt x="158" y="186"/>
                  <a:pt x="143" y="200"/>
                  <a:pt x="135" y="219"/>
                </a:cubicBezTo>
                <a:close/>
                <a:moveTo>
                  <a:pt x="191" y="91"/>
                </a:moveTo>
                <a:cubicBezTo>
                  <a:pt x="200" y="102"/>
                  <a:pt x="192" y="115"/>
                  <a:pt x="185" y="124"/>
                </a:cubicBezTo>
                <a:cubicBezTo>
                  <a:pt x="186" y="117"/>
                  <a:pt x="189" y="102"/>
                  <a:pt x="189" y="102"/>
                </a:cubicBezTo>
                <a:lnTo>
                  <a:pt x="191" y="91"/>
                </a:lnTo>
                <a:close/>
                <a:moveTo>
                  <a:pt x="152" y="68"/>
                </a:moveTo>
                <a:cubicBezTo>
                  <a:pt x="157" y="77"/>
                  <a:pt x="165" y="85"/>
                  <a:pt x="173" y="91"/>
                </a:cubicBezTo>
                <a:cubicBezTo>
                  <a:pt x="176" y="93"/>
                  <a:pt x="180" y="95"/>
                  <a:pt x="180" y="95"/>
                </a:cubicBezTo>
                <a:cubicBezTo>
                  <a:pt x="177" y="101"/>
                  <a:pt x="177" y="101"/>
                  <a:pt x="177" y="101"/>
                </a:cubicBezTo>
                <a:cubicBezTo>
                  <a:pt x="177" y="101"/>
                  <a:pt x="168" y="138"/>
                  <a:pt x="153" y="151"/>
                </a:cubicBezTo>
                <a:cubicBezTo>
                  <a:pt x="144" y="160"/>
                  <a:pt x="126" y="162"/>
                  <a:pt x="117" y="151"/>
                </a:cubicBezTo>
                <a:cubicBezTo>
                  <a:pt x="102" y="137"/>
                  <a:pt x="96" y="117"/>
                  <a:pt x="93" y="98"/>
                </a:cubicBezTo>
                <a:cubicBezTo>
                  <a:pt x="116" y="95"/>
                  <a:pt x="137" y="84"/>
                  <a:pt x="152" y="68"/>
                </a:cubicBezTo>
                <a:close/>
                <a:moveTo>
                  <a:pt x="84" y="124"/>
                </a:moveTo>
                <a:cubicBezTo>
                  <a:pt x="78" y="115"/>
                  <a:pt x="74" y="105"/>
                  <a:pt x="74" y="95"/>
                </a:cubicBezTo>
                <a:cubicBezTo>
                  <a:pt x="86" y="99"/>
                  <a:pt x="82" y="114"/>
                  <a:pt x="84" y="124"/>
                </a:cubicBezTo>
                <a:close/>
                <a:moveTo>
                  <a:pt x="76" y="206"/>
                </a:moveTo>
                <a:cubicBezTo>
                  <a:pt x="76" y="206"/>
                  <a:pt x="82" y="186"/>
                  <a:pt x="92" y="172"/>
                </a:cubicBezTo>
                <a:cubicBezTo>
                  <a:pt x="100" y="186"/>
                  <a:pt x="100" y="186"/>
                  <a:pt x="100" y="186"/>
                </a:cubicBezTo>
                <a:cubicBezTo>
                  <a:pt x="100" y="186"/>
                  <a:pt x="109" y="199"/>
                  <a:pt x="113" y="206"/>
                </a:cubicBezTo>
                <a:cubicBezTo>
                  <a:pt x="101" y="207"/>
                  <a:pt x="76" y="206"/>
                  <a:pt x="76" y="206"/>
                </a:cubicBezTo>
                <a:close/>
                <a:moveTo>
                  <a:pt x="128" y="304"/>
                </a:moveTo>
                <a:cubicBezTo>
                  <a:pt x="128" y="304"/>
                  <a:pt x="104" y="248"/>
                  <a:pt x="94" y="219"/>
                </a:cubicBezTo>
                <a:cubicBezTo>
                  <a:pt x="103" y="219"/>
                  <a:pt x="112" y="220"/>
                  <a:pt x="121" y="220"/>
                </a:cubicBezTo>
                <a:cubicBezTo>
                  <a:pt x="126" y="232"/>
                  <a:pt x="130" y="245"/>
                  <a:pt x="135" y="257"/>
                </a:cubicBezTo>
                <a:cubicBezTo>
                  <a:pt x="140" y="245"/>
                  <a:pt x="145" y="232"/>
                  <a:pt x="149" y="220"/>
                </a:cubicBezTo>
                <a:cubicBezTo>
                  <a:pt x="158" y="220"/>
                  <a:pt x="167" y="219"/>
                  <a:pt x="176" y="219"/>
                </a:cubicBezTo>
                <a:cubicBezTo>
                  <a:pt x="166" y="246"/>
                  <a:pt x="143" y="304"/>
                  <a:pt x="143" y="304"/>
                </a:cubicBezTo>
                <a:lnTo>
                  <a:pt x="128" y="304"/>
                </a:lnTo>
                <a:close/>
                <a:moveTo>
                  <a:pt x="215" y="269"/>
                </a:moveTo>
                <a:cubicBezTo>
                  <a:pt x="201" y="273"/>
                  <a:pt x="186" y="275"/>
                  <a:pt x="171" y="275"/>
                </a:cubicBezTo>
                <a:cubicBezTo>
                  <a:pt x="171" y="273"/>
                  <a:pt x="173" y="270"/>
                  <a:pt x="174" y="269"/>
                </a:cubicBezTo>
                <a:cubicBezTo>
                  <a:pt x="188" y="268"/>
                  <a:pt x="203" y="268"/>
                  <a:pt x="216" y="261"/>
                </a:cubicBezTo>
                <a:cubicBezTo>
                  <a:pt x="216" y="263"/>
                  <a:pt x="216" y="267"/>
                  <a:pt x="215" y="269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2" name="AutoShape 222"/>
          <p:cNvSpPr/>
          <p:nvPr/>
        </p:nvSpPr>
        <p:spPr>
          <a:xfrm>
            <a:off x="10093833" y="3687032"/>
            <a:ext cx="148209" cy="167069"/>
          </a:xfrm>
          <a:prstGeom prst="roundRect">
            <a:avLst>
              <a:gd name="adj" fmla="val 3496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3" name="AutoShape 223"/>
          <p:cNvSpPr/>
          <p:nvPr/>
        </p:nvSpPr>
        <p:spPr>
          <a:xfrm rot="457219">
            <a:off x="10050113" y="3639884"/>
            <a:ext cx="43339" cy="239744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4" name="AutoShape 224"/>
          <p:cNvSpPr/>
          <p:nvPr/>
        </p:nvSpPr>
        <p:spPr>
          <a:xfrm rot="21142780" flipH="1">
            <a:off x="10243090" y="3639884"/>
            <a:ext cx="43339" cy="241935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5" name="AutoShape 225"/>
          <p:cNvSpPr/>
          <p:nvPr/>
        </p:nvSpPr>
        <p:spPr>
          <a:xfrm rot="21437230" flipH="1">
            <a:off x="10180225" y="3811905"/>
            <a:ext cx="69056" cy="381952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6" name="AutoShape 226"/>
          <p:cNvSpPr/>
          <p:nvPr/>
        </p:nvSpPr>
        <p:spPr>
          <a:xfrm rot="162769">
            <a:off x="10085070" y="3811905"/>
            <a:ext cx="69056" cy="381952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7" name="Freeform 227"/>
          <p:cNvSpPr/>
          <p:nvPr/>
        </p:nvSpPr>
        <p:spPr>
          <a:xfrm>
            <a:off x="10060972" y="3451003"/>
            <a:ext cx="218122" cy="256032"/>
          </a:xfrm>
          <a:custGeom>
            <a:rect l="l" t="t" r="r" b="b"/>
            <a:pathLst>
              <a:path w="272" h="320">
                <a:moveTo>
                  <a:pt x="206" y="171"/>
                </a:moveTo>
                <a:cubicBezTo>
                  <a:pt x="205" y="126"/>
                  <a:pt x="213" y="74"/>
                  <a:pt x="184" y="35"/>
                </a:cubicBezTo>
                <a:cubicBezTo>
                  <a:pt x="158" y="0"/>
                  <a:pt x="96" y="8"/>
                  <a:pt x="77" y="47"/>
                </a:cubicBezTo>
                <a:cubicBezTo>
                  <a:pt x="58" y="86"/>
                  <a:pt x="63" y="130"/>
                  <a:pt x="63" y="172"/>
                </a:cubicBezTo>
                <a:cubicBezTo>
                  <a:pt x="25" y="190"/>
                  <a:pt x="0" y="231"/>
                  <a:pt x="4" y="274"/>
                </a:cubicBezTo>
                <a:cubicBezTo>
                  <a:pt x="4" y="274"/>
                  <a:pt x="4" y="274"/>
                  <a:pt x="5" y="275"/>
                </a:cubicBezTo>
                <a:cubicBezTo>
                  <a:pt x="13" y="292"/>
                  <a:pt x="33" y="293"/>
                  <a:pt x="49" y="295"/>
                </a:cubicBezTo>
                <a:cubicBezTo>
                  <a:pt x="63" y="302"/>
                  <a:pt x="76" y="310"/>
                  <a:pt x="91" y="312"/>
                </a:cubicBezTo>
                <a:cubicBezTo>
                  <a:pt x="133" y="320"/>
                  <a:pt x="180" y="319"/>
                  <a:pt x="218" y="296"/>
                </a:cubicBezTo>
                <a:cubicBezTo>
                  <a:pt x="234" y="292"/>
                  <a:pt x="258" y="294"/>
                  <a:pt x="265" y="275"/>
                </a:cubicBezTo>
                <a:cubicBezTo>
                  <a:pt x="272" y="232"/>
                  <a:pt x="244" y="190"/>
                  <a:pt x="206" y="171"/>
                </a:cubicBezTo>
                <a:close/>
                <a:moveTo>
                  <a:pt x="179" y="172"/>
                </a:moveTo>
                <a:cubicBezTo>
                  <a:pt x="184" y="183"/>
                  <a:pt x="190" y="194"/>
                  <a:pt x="196" y="206"/>
                </a:cubicBezTo>
                <a:cubicBezTo>
                  <a:pt x="183" y="206"/>
                  <a:pt x="170" y="207"/>
                  <a:pt x="157" y="206"/>
                </a:cubicBezTo>
                <a:cubicBezTo>
                  <a:pt x="164" y="195"/>
                  <a:pt x="171" y="184"/>
                  <a:pt x="179" y="172"/>
                </a:cubicBezTo>
                <a:close/>
                <a:moveTo>
                  <a:pt x="135" y="219"/>
                </a:moveTo>
                <a:cubicBezTo>
                  <a:pt x="128" y="203"/>
                  <a:pt x="108" y="174"/>
                  <a:pt x="108" y="174"/>
                </a:cubicBezTo>
                <a:cubicBezTo>
                  <a:pt x="108" y="174"/>
                  <a:pt x="107" y="166"/>
                  <a:pt x="106" y="162"/>
                </a:cubicBezTo>
                <a:cubicBezTo>
                  <a:pt x="117" y="167"/>
                  <a:pt x="129" y="173"/>
                  <a:pt x="141" y="171"/>
                </a:cubicBezTo>
                <a:cubicBezTo>
                  <a:pt x="150" y="170"/>
                  <a:pt x="157" y="164"/>
                  <a:pt x="165" y="160"/>
                </a:cubicBezTo>
                <a:cubicBezTo>
                  <a:pt x="165" y="162"/>
                  <a:pt x="165" y="165"/>
                  <a:pt x="165" y="167"/>
                </a:cubicBezTo>
                <a:cubicBezTo>
                  <a:pt x="158" y="186"/>
                  <a:pt x="143" y="200"/>
                  <a:pt x="135" y="219"/>
                </a:cubicBezTo>
                <a:close/>
                <a:moveTo>
                  <a:pt x="191" y="91"/>
                </a:moveTo>
                <a:cubicBezTo>
                  <a:pt x="200" y="102"/>
                  <a:pt x="192" y="115"/>
                  <a:pt x="185" y="124"/>
                </a:cubicBezTo>
                <a:cubicBezTo>
                  <a:pt x="186" y="117"/>
                  <a:pt x="189" y="102"/>
                  <a:pt x="189" y="102"/>
                </a:cubicBezTo>
                <a:lnTo>
                  <a:pt x="191" y="91"/>
                </a:lnTo>
                <a:close/>
                <a:moveTo>
                  <a:pt x="152" y="68"/>
                </a:moveTo>
                <a:cubicBezTo>
                  <a:pt x="157" y="77"/>
                  <a:pt x="165" y="85"/>
                  <a:pt x="173" y="91"/>
                </a:cubicBezTo>
                <a:cubicBezTo>
                  <a:pt x="176" y="93"/>
                  <a:pt x="180" y="95"/>
                  <a:pt x="180" y="95"/>
                </a:cubicBezTo>
                <a:cubicBezTo>
                  <a:pt x="177" y="101"/>
                  <a:pt x="177" y="101"/>
                  <a:pt x="177" y="101"/>
                </a:cubicBezTo>
                <a:cubicBezTo>
                  <a:pt x="177" y="101"/>
                  <a:pt x="168" y="138"/>
                  <a:pt x="153" y="151"/>
                </a:cubicBezTo>
                <a:cubicBezTo>
                  <a:pt x="144" y="160"/>
                  <a:pt x="126" y="162"/>
                  <a:pt x="117" y="151"/>
                </a:cubicBezTo>
                <a:cubicBezTo>
                  <a:pt x="102" y="137"/>
                  <a:pt x="96" y="117"/>
                  <a:pt x="93" y="98"/>
                </a:cubicBezTo>
                <a:cubicBezTo>
                  <a:pt x="116" y="95"/>
                  <a:pt x="137" y="84"/>
                  <a:pt x="152" y="68"/>
                </a:cubicBezTo>
                <a:close/>
                <a:moveTo>
                  <a:pt x="84" y="124"/>
                </a:moveTo>
                <a:cubicBezTo>
                  <a:pt x="78" y="115"/>
                  <a:pt x="74" y="105"/>
                  <a:pt x="74" y="95"/>
                </a:cubicBezTo>
                <a:cubicBezTo>
                  <a:pt x="86" y="99"/>
                  <a:pt x="82" y="114"/>
                  <a:pt x="84" y="124"/>
                </a:cubicBezTo>
                <a:close/>
                <a:moveTo>
                  <a:pt x="76" y="206"/>
                </a:moveTo>
                <a:cubicBezTo>
                  <a:pt x="76" y="206"/>
                  <a:pt x="82" y="186"/>
                  <a:pt x="92" y="172"/>
                </a:cubicBezTo>
                <a:cubicBezTo>
                  <a:pt x="100" y="186"/>
                  <a:pt x="100" y="186"/>
                  <a:pt x="100" y="186"/>
                </a:cubicBezTo>
                <a:cubicBezTo>
                  <a:pt x="100" y="186"/>
                  <a:pt x="109" y="199"/>
                  <a:pt x="113" y="206"/>
                </a:cubicBezTo>
                <a:cubicBezTo>
                  <a:pt x="101" y="207"/>
                  <a:pt x="76" y="206"/>
                  <a:pt x="76" y="206"/>
                </a:cubicBezTo>
                <a:close/>
                <a:moveTo>
                  <a:pt x="128" y="304"/>
                </a:moveTo>
                <a:cubicBezTo>
                  <a:pt x="128" y="304"/>
                  <a:pt x="104" y="248"/>
                  <a:pt x="94" y="219"/>
                </a:cubicBezTo>
                <a:cubicBezTo>
                  <a:pt x="103" y="219"/>
                  <a:pt x="112" y="220"/>
                  <a:pt x="121" y="220"/>
                </a:cubicBezTo>
                <a:cubicBezTo>
                  <a:pt x="126" y="232"/>
                  <a:pt x="130" y="245"/>
                  <a:pt x="135" y="257"/>
                </a:cubicBezTo>
                <a:cubicBezTo>
                  <a:pt x="140" y="245"/>
                  <a:pt x="145" y="232"/>
                  <a:pt x="149" y="220"/>
                </a:cubicBezTo>
                <a:cubicBezTo>
                  <a:pt x="158" y="220"/>
                  <a:pt x="167" y="219"/>
                  <a:pt x="176" y="219"/>
                </a:cubicBezTo>
                <a:cubicBezTo>
                  <a:pt x="166" y="246"/>
                  <a:pt x="143" y="304"/>
                  <a:pt x="143" y="304"/>
                </a:cubicBezTo>
                <a:lnTo>
                  <a:pt x="128" y="304"/>
                </a:lnTo>
                <a:close/>
                <a:moveTo>
                  <a:pt x="215" y="269"/>
                </a:moveTo>
                <a:cubicBezTo>
                  <a:pt x="201" y="273"/>
                  <a:pt x="186" y="275"/>
                  <a:pt x="171" y="275"/>
                </a:cubicBezTo>
                <a:cubicBezTo>
                  <a:pt x="171" y="273"/>
                  <a:pt x="173" y="270"/>
                  <a:pt x="174" y="269"/>
                </a:cubicBezTo>
                <a:cubicBezTo>
                  <a:pt x="188" y="268"/>
                  <a:pt x="203" y="268"/>
                  <a:pt x="216" y="261"/>
                </a:cubicBezTo>
                <a:cubicBezTo>
                  <a:pt x="216" y="263"/>
                  <a:pt x="216" y="267"/>
                  <a:pt x="215" y="269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8" name="AutoShape 228"/>
          <p:cNvSpPr/>
          <p:nvPr/>
        </p:nvSpPr>
        <p:spPr>
          <a:xfrm>
            <a:off x="10557034" y="3687032"/>
            <a:ext cx="148209" cy="167069"/>
          </a:xfrm>
          <a:prstGeom prst="roundRect">
            <a:avLst>
              <a:gd name="adj" fmla="val 3496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9" name="AutoShape 229"/>
          <p:cNvSpPr/>
          <p:nvPr/>
        </p:nvSpPr>
        <p:spPr>
          <a:xfrm rot="457219">
            <a:off x="10513409" y="3639884"/>
            <a:ext cx="43339" cy="239744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0" name="AutoShape 230"/>
          <p:cNvSpPr/>
          <p:nvPr/>
        </p:nvSpPr>
        <p:spPr>
          <a:xfrm rot="21142780" flipH="1">
            <a:off x="10706291" y="3639884"/>
            <a:ext cx="43339" cy="241935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1" name="AutoShape 231"/>
          <p:cNvSpPr/>
          <p:nvPr/>
        </p:nvSpPr>
        <p:spPr>
          <a:xfrm rot="21437230" flipH="1">
            <a:off x="10643426" y="3811905"/>
            <a:ext cx="69056" cy="381952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2" name="AutoShape 232"/>
          <p:cNvSpPr/>
          <p:nvPr/>
        </p:nvSpPr>
        <p:spPr>
          <a:xfrm rot="162769">
            <a:off x="10548271" y="3811905"/>
            <a:ext cx="69056" cy="381952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3" name="Freeform 233"/>
          <p:cNvSpPr/>
          <p:nvPr/>
        </p:nvSpPr>
        <p:spPr>
          <a:xfrm>
            <a:off x="10524173" y="3451003"/>
            <a:ext cx="218122" cy="256032"/>
          </a:xfrm>
          <a:custGeom>
            <a:rect l="l" t="t" r="r" b="b"/>
            <a:pathLst>
              <a:path w="272" h="320">
                <a:moveTo>
                  <a:pt x="206" y="171"/>
                </a:moveTo>
                <a:cubicBezTo>
                  <a:pt x="205" y="126"/>
                  <a:pt x="213" y="74"/>
                  <a:pt x="184" y="35"/>
                </a:cubicBezTo>
                <a:cubicBezTo>
                  <a:pt x="158" y="0"/>
                  <a:pt x="96" y="8"/>
                  <a:pt x="77" y="47"/>
                </a:cubicBezTo>
                <a:cubicBezTo>
                  <a:pt x="58" y="86"/>
                  <a:pt x="63" y="130"/>
                  <a:pt x="63" y="172"/>
                </a:cubicBezTo>
                <a:cubicBezTo>
                  <a:pt x="25" y="190"/>
                  <a:pt x="0" y="231"/>
                  <a:pt x="4" y="274"/>
                </a:cubicBezTo>
                <a:cubicBezTo>
                  <a:pt x="4" y="274"/>
                  <a:pt x="4" y="274"/>
                  <a:pt x="5" y="275"/>
                </a:cubicBezTo>
                <a:cubicBezTo>
                  <a:pt x="13" y="292"/>
                  <a:pt x="33" y="293"/>
                  <a:pt x="49" y="295"/>
                </a:cubicBezTo>
                <a:cubicBezTo>
                  <a:pt x="63" y="302"/>
                  <a:pt x="76" y="310"/>
                  <a:pt x="91" y="312"/>
                </a:cubicBezTo>
                <a:cubicBezTo>
                  <a:pt x="133" y="320"/>
                  <a:pt x="180" y="319"/>
                  <a:pt x="218" y="296"/>
                </a:cubicBezTo>
                <a:cubicBezTo>
                  <a:pt x="234" y="292"/>
                  <a:pt x="258" y="294"/>
                  <a:pt x="265" y="275"/>
                </a:cubicBezTo>
                <a:cubicBezTo>
                  <a:pt x="272" y="232"/>
                  <a:pt x="244" y="190"/>
                  <a:pt x="206" y="171"/>
                </a:cubicBezTo>
                <a:close/>
                <a:moveTo>
                  <a:pt x="179" y="172"/>
                </a:moveTo>
                <a:cubicBezTo>
                  <a:pt x="184" y="183"/>
                  <a:pt x="190" y="194"/>
                  <a:pt x="196" y="206"/>
                </a:cubicBezTo>
                <a:cubicBezTo>
                  <a:pt x="183" y="206"/>
                  <a:pt x="170" y="207"/>
                  <a:pt x="157" y="206"/>
                </a:cubicBezTo>
                <a:cubicBezTo>
                  <a:pt x="164" y="195"/>
                  <a:pt x="171" y="184"/>
                  <a:pt x="179" y="172"/>
                </a:cubicBezTo>
                <a:close/>
                <a:moveTo>
                  <a:pt x="135" y="219"/>
                </a:moveTo>
                <a:cubicBezTo>
                  <a:pt x="128" y="203"/>
                  <a:pt x="108" y="174"/>
                  <a:pt x="108" y="174"/>
                </a:cubicBezTo>
                <a:cubicBezTo>
                  <a:pt x="108" y="174"/>
                  <a:pt x="107" y="166"/>
                  <a:pt x="106" y="162"/>
                </a:cubicBezTo>
                <a:cubicBezTo>
                  <a:pt x="117" y="167"/>
                  <a:pt x="129" y="173"/>
                  <a:pt x="141" y="171"/>
                </a:cubicBezTo>
                <a:cubicBezTo>
                  <a:pt x="150" y="170"/>
                  <a:pt x="157" y="164"/>
                  <a:pt x="165" y="160"/>
                </a:cubicBezTo>
                <a:cubicBezTo>
                  <a:pt x="165" y="162"/>
                  <a:pt x="165" y="165"/>
                  <a:pt x="165" y="167"/>
                </a:cubicBezTo>
                <a:cubicBezTo>
                  <a:pt x="158" y="186"/>
                  <a:pt x="143" y="200"/>
                  <a:pt x="135" y="219"/>
                </a:cubicBezTo>
                <a:close/>
                <a:moveTo>
                  <a:pt x="191" y="91"/>
                </a:moveTo>
                <a:cubicBezTo>
                  <a:pt x="200" y="102"/>
                  <a:pt x="192" y="115"/>
                  <a:pt x="185" y="124"/>
                </a:cubicBezTo>
                <a:cubicBezTo>
                  <a:pt x="186" y="117"/>
                  <a:pt x="189" y="102"/>
                  <a:pt x="189" y="102"/>
                </a:cubicBezTo>
                <a:lnTo>
                  <a:pt x="191" y="91"/>
                </a:lnTo>
                <a:close/>
                <a:moveTo>
                  <a:pt x="152" y="68"/>
                </a:moveTo>
                <a:cubicBezTo>
                  <a:pt x="157" y="77"/>
                  <a:pt x="165" y="85"/>
                  <a:pt x="173" y="91"/>
                </a:cubicBezTo>
                <a:cubicBezTo>
                  <a:pt x="176" y="93"/>
                  <a:pt x="180" y="95"/>
                  <a:pt x="180" y="95"/>
                </a:cubicBezTo>
                <a:cubicBezTo>
                  <a:pt x="177" y="101"/>
                  <a:pt x="177" y="101"/>
                  <a:pt x="177" y="101"/>
                </a:cubicBezTo>
                <a:cubicBezTo>
                  <a:pt x="177" y="101"/>
                  <a:pt x="168" y="138"/>
                  <a:pt x="153" y="151"/>
                </a:cubicBezTo>
                <a:cubicBezTo>
                  <a:pt x="144" y="160"/>
                  <a:pt x="126" y="162"/>
                  <a:pt x="117" y="151"/>
                </a:cubicBezTo>
                <a:cubicBezTo>
                  <a:pt x="102" y="137"/>
                  <a:pt x="96" y="117"/>
                  <a:pt x="93" y="98"/>
                </a:cubicBezTo>
                <a:cubicBezTo>
                  <a:pt x="116" y="95"/>
                  <a:pt x="137" y="84"/>
                  <a:pt x="152" y="68"/>
                </a:cubicBezTo>
                <a:close/>
                <a:moveTo>
                  <a:pt x="84" y="124"/>
                </a:moveTo>
                <a:cubicBezTo>
                  <a:pt x="78" y="115"/>
                  <a:pt x="74" y="105"/>
                  <a:pt x="74" y="95"/>
                </a:cubicBezTo>
                <a:cubicBezTo>
                  <a:pt x="86" y="99"/>
                  <a:pt x="82" y="114"/>
                  <a:pt x="84" y="124"/>
                </a:cubicBezTo>
                <a:close/>
                <a:moveTo>
                  <a:pt x="76" y="206"/>
                </a:moveTo>
                <a:cubicBezTo>
                  <a:pt x="76" y="206"/>
                  <a:pt x="82" y="186"/>
                  <a:pt x="92" y="172"/>
                </a:cubicBezTo>
                <a:cubicBezTo>
                  <a:pt x="100" y="186"/>
                  <a:pt x="100" y="186"/>
                  <a:pt x="100" y="186"/>
                </a:cubicBezTo>
                <a:cubicBezTo>
                  <a:pt x="100" y="186"/>
                  <a:pt x="109" y="199"/>
                  <a:pt x="113" y="206"/>
                </a:cubicBezTo>
                <a:cubicBezTo>
                  <a:pt x="101" y="207"/>
                  <a:pt x="76" y="206"/>
                  <a:pt x="76" y="206"/>
                </a:cubicBezTo>
                <a:close/>
                <a:moveTo>
                  <a:pt x="128" y="304"/>
                </a:moveTo>
                <a:cubicBezTo>
                  <a:pt x="128" y="304"/>
                  <a:pt x="104" y="248"/>
                  <a:pt x="94" y="219"/>
                </a:cubicBezTo>
                <a:cubicBezTo>
                  <a:pt x="103" y="219"/>
                  <a:pt x="112" y="220"/>
                  <a:pt x="121" y="220"/>
                </a:cubicBezTo>
                <a:cubicBezTo>
                  <a:pt x="126" y="232"/>
                  <a:pt x="130" y="245"/>
                  <a:pt x="135" y="257"/>
                </a:cubicBezTo>
                <a:cubicBezTo>
                  <a:pt x="140" y="245"/>
                  <a:pt x="145" y="232"/>
                  <a:pt x="149" y="220"/>
                </a:cubicBezTo>
                <a:cubicBezTo>
                  <a:pt x="158" y="220"/>
                  <a:pt x="167" y="219"/>
                  <a:pt x="176" y="219"/>
                </a:cubicBezTo>
                <a:cubicBezTo>
                  <a:pt x="166" y="246"/>
                  <a:pt x="143" y="304"/>
                  <a:pt x="143" y="304"/>
                </a:cubicBezTo>
                <a:lnTo>
                  <a:pt x="128" y="304"/>
                </a:lnTo>
                <a:close/>
                <a:moveTo>
                  <a:pt x="215" y="269"/>
                </a:moveTo>
                <a:cubicBezTo>
                  <a:pt x="201" y="273"/>
                  <a:pt x="186" y="275"/>
                  <a:pt x="171" y="275"/>
                </a:cubicBezTo>
                <a:cubicBezTo>
                  <a:pt x="171" y="273"/>
                  <a:pt x="173" y="270"/>
                  <a:pt x="174" y="269"/>
                </a:cubicBezTo>
                <a:cubicBezTo>
                  <a:pt x="188" y="268"/>
                  <a:pt x="203" y="268"/>
                  <a:pt x="216" y="261"/>
                </a:cubicBezTo>
                <a:cubicBezTo>
                  <a:pt x="216" y="263"/>
                  <a:pt x="216" y="267"/>
                  <a:pt x="215" y="269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4" name="AutoShape 234"/>
          <p:cNvSpPr/>
          <p:nvPr/>
        </p:nvSpPr>
        <p:spPr>
          <a:xfrm>
            <a:off x="11020234" y="3687032"/>
            <a:ext cx="148209" cy="167069"/>
          </a:xfrm>
          <a:prstGeom prst="roundRect">
            <a:avLst>
              <a:gd name="adj" fmla="val 3496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5" name="AutoShape 235"/>
          <p:cNvSpPr/>
          <p:nvPr/>
        </p:nvSpPr>
        <p:spPr>
          <a:xfrm rot="457219">
            <a:off x="10976610" y="3639884"/>
            <a:ext cx="43339" cy="239744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6" name="AutoShape 236"/>
          <p:cNvSpPr/>
          <p:nvPr/>
        </p:nvSpPr>
        <p:spPr>
          <a:xfrm rot="21142780" flipH="1">
            <a:off x="11169491" y="3639884"/>
            <a:ext cx="43339" cy="241935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7" name="AutoShape 237"/>
          <p:cNvSpPr/>
          <p:nvPr/>
        </p:nvSpPr>
        <p:spPr>
          <a:xfrm rot="21437230" flipH="1">
            <a:off x="11106627" y="3811905"/>
            <a:ext cx="69056" cy="381952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8" name="AutoShape 238"/>
          <p:cNvSpPr/>
          <p:nvPr/>
        </p:nvSpPr>
        <p:spPr>
          <a:xfrm rot="162769">
            <a:off x="11011472" y="3811905"/>
            <a:ext cx="69056" cy="381952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9" name="Freeform 239"/>
          <p:cNvSpPr/>
          <p:nvPr/>
        </p:nvSpPr>
        <p:spPr>
          <a:xfrm>
            <a:off x="10987374" y="3451003"/>
            <a:ext cx="218122" cy="256032"/>
          </a:xfrm>
          <a:custGeom>
            <a:rect l="l" t="t" r="r" b="b"/>
            <a:pathLst>
              <a:path w="272" h="320">
                <a:moveTo>
                  <a:pt x="206" y="171"/>
                </a:moveTo>
                <a:cubicBezTo>
                  <a:pt x="205" y="126"/>
                  <a:pt x="213" y="74"/>
                  <a:pt x="184" y="35"/>
                </a:cubicBezTo>
                <a:cubicBezTo>
                  <a:pt x="158" y="0"/>
                  <a:pt x="96" y="8"/>
                  <a:pt x="77" y="47"/>
                </a:cubicBezTo>
                <a:cubicBezTo>
                  <a:pt x="58" y="86"/>
                  <a:pt x="63" y="130"/>
                  <a:pt x="63" y="172"/>
                </a:cubicBezTo>
                <a:cubicBezTo>
                  <a:pt x="25" y="190"/>
                  <a:pt x="0" y="231"/>
                  <a:pt x="4" y="274"/>
                </a:cubicBezTo>
                <a:cubicBezTo>
                  <a:pt x="4" y="274"/>
                  <a:pt x="4" y="274"/>
                  <a:pt x="5" y="275"/>
                </a:cubicBezTo>
                <a:cubicBezTo>
                  <a:pt x="13" y="292"/>
                  <a:pt x="33" y="293"/>
                  <a:pt x="49" y="295"/>
                </a:cubicBezTo>
                <a:cubicBezTo>
                  <a:pt x="63" y="302"/>
                  <a:pt x="76" y="310"/>
                  <a:pt x="91" y="312"/>
                </a:cubicBezTo>
                <a:cubicBezTo>
                  <a:pt x="133" y="320"/>
                  <a:pt x="180" y="319"/>
                  <a:pt x="218" y="296"/>
                </a:cubicBezTo>
                <a:cubicBezTo>
                  <a:pt x="234" y="292"/>
                  <a:pt x="258" y="294"/>
                  <a:pt x="265" y="275"/>
                </a:cubicBezTo>
                <a:cubicBezTo>
                  <a:pt x="272" y="232"/>
                  <a:pt x="244" y="190"/>
                  <a:pt x="206" y="171"/>
                </a:cubicBezTo>
                <a:close/>
                <a:moveTo>
                  <a:pt x="179" y="172"/>
                </a:moveTo>
                <a:cubicBezTo>
                  <a:pt x="184" y="183"/>
                  <a:pt x="190" y="194"/>
                  <a:pt x="196" y="206"/>
                </a:cubicBezTo>
                <a:cubicBezTo>
                  <a:pt x="183" y="206"/>
                  <a:pt x="170" y="207"/>
                  <a:pt x="157" y="206"/>
                </a:cubicBezTo>
                <a:cubicBezTo>
                  <a:pt x="164" y="195"/>
                  <a:pt x="171" y="184"/>
                  <a:pt x="179" y="172"/>
                </a:cubicBezTo>
                <a:close/>
                <a:moveTo>
                  <a:pt x="135" y="219"/>
                </a:moveTo>
                <a:cubicBezTo>
                  <a:pt x="128" y="203"/>
                  <a:pt x="108" y="174"/>
                  <a:pt x="108" y="174"/>
                </a:cubicBezTo>
                <a:cubicBezTo>
                  <a:pt x="108" y="174"/>
                  <a:pt x="107" y="166"/>
                  <a:pt x="106" y="162"/>
                </a:cubicBezTo>
                <a:cubicBezTo>
                  <a:pt x="117" y="167"/>
                  <a:pt x="129" y="173"/>
                  <a:pt x="141" y="171"/>
                </a:cubicBezTo>
                <a:cubicBezTo>
                  <a:pt x="150" y="170"/>
                  <a:pt x="157" y="164"/>
                  <a:pt x="165" y="160"/>
                </a:cubicBezTo>
                <a:cubicBezTo>
                  <a:pt x="165" y="162"/>
                  <a:pt x="165" y="165"/>
                  <a:pt x="165" y="167"/>
                </a:cubicBezTo>
                <a:cubicBezTo>
                  <a:pt x="158" y="186"/>
                  <a:pt x="143" y="200"/>
                  <a:pt x="135" y="219"/>
                </a:cubicBezTo>
                <a:close/>
                <a:moveTo>
                  <a:pt x="191" y="91"/>
                </a:moveTo>
                <a:cubicBezTo>
                  <a:pt x="200" y="102"/>
                  <a:pt x="192" y="115"/>
                  <a:pt x="185" y="124"/>
                </a:cubicBezTo>
                <a:cubicBezTo>
                  <a:pt x="186" y="117"/>
                  <a:pt x="189" y="102"/>
                  <a:pt x="189" y="102"/>
                </a:cubicBezTo>
                <a:lnTo>
                  <a:pt x="191" y="91"/>
                </a:lnTo>
                <a:close/>
                <a:moveTo>
                  <a:pt x="152" y="68"/>
                </a:moveTo>
                <a:cubicBezTo>
                  <a:pt x="157" y="77"/>
                  <a:pt x="165" y="85"/>
                  <a:pt x="173" y="91"/>
                </a:cubicBezTo>
                <a:cubicBezTo>
                  <a:pt x="176" y="93"/>
                  <a:pt x="180" y="95"/>
                  <a:pt x="180" y="95"/>
                </a:cubicBezTo>
                <a:cubicBezTo>
                  <a:pt x="177" y="101"/>
                  <a:pt x="177" y="101"/>
                  <a:pt x="177" y="101"/>
                </a:cubicBezTo>
                <a:cubicBezTo>
                  <a:pt x="177" y="101"/>
                  <a:pt x="168" y="138"/>
                  <a:pt x="153" y="151"/>
                </a:cubicBezTo>
                <a:cubicBezTo>
                  <a:pt x="144" y="160"/>
                  <a:pt x="126" y="162"/>
                  <a:pt x="117" y="151"/>
                </a:cubicBezTo>
                <a:cubicBezTo>
                  <a:pt x="102" y="137"/>
                  <a:pt x="96" y="117"/>
                  <a:pt x="93" y="98"/>
                </a:cubicBezTo>
                <a:cubicBezTo>
                  <a:pt x="116" y="95"/>
                  <a:pt x="137" y="84"/>
                  <a:pt x="152" y="68"/>
                </a:cubicBezTo>
                <a:close/>
                <a:moveTo>
                  <a:pt x="84" y="124"/>
                </a:moveTo>
                <a:cubicBezTo>
                  <a:pt x="78" y="115"/>
                  <a:pt x="74" y="105"/>
                  <a:pt x="74" y="95"/>
                </a:cubicBezTo>
                <a:cubicBezTo>
                  <a:pt x="86" y="99"/>
                  <a:pt x="82" y="114"/>
                  <a:pt x="84" y="124"/>
                </a:cubicBezTo>
                <a:close/>
                <a:moveTo>
                  <a:pt x="76" y="206"/>
                </a:moveTo>
                <a:cubicBezTo>
                  <a:pt x="76" y="206"/>
                  <a:pt x="82" y="186"/>
                  <a:pt x="92" y="172"/>
                </a:cubicBezTo>
                <a:cubicBezTo>
                  <a:pt x="100" y="186"/>
                  <a:pt x="100" y="186"/>
                  <a:pt x="100" y="186"/>
                </a:cubicBezTo>
                <a:cubicBezTo>
                  <a:pt x="100" y="186"/>
                  <a:pt x="109" y="199"/>
                  <a:pt x="113" y="206"/>
                </a:cubicBezTo>
                <a:cubicBezTo>
                  <a:pt x="101" y="207"/>
                  <a:pt x="76" y="206"/>
                  <a:pt x="76" y="206"/>
                </a:cubicBezTo>
                <a:close/>
                <a:moveTo>
                  <a:pt x="128" y="304"/>
                </a:moveTo>
                <a:cubicBezTo>
                  <a:pt x="128" y="304"/>
                  <a:pt x="104" y="248"/>
                  <a:pt x="94" y="219"/>
                </a:cubicBezTo>
                <a:cubicBezTo>
                  <a:pt x="103" y="219"/>
                  <a:pt x="112" y="220"/>
                  <a:pt x="121" y="220"/>
                </a:cubicBezTo>
                <a:cubicBezTo>
                  <a:pt x="126" y="232"/>
                  <a:pt x="130" y="245"/>
                  <a:pt x="135" y="257"/>
                </a:cubicBezTo>
                <a:cubicBezTo>
                  <a:pt x="140" y="245"/>
                  <a:pt x="145" y="232"/>
                  <a:pt x="149" y="220"/>
                </a:cubicBezTo>
                <a:cubicBezTo>
                  <a:pt x="158" y="220"/>
                  <a:pt x="167" y="219"/>
                  <a:pt x="176" y="219"/>
                </a:cubicBezTo>
                <a:cubicBezTo>
                  <a:pt x="166" y="246"/>
                  <a:pt x="143" y="304"/>
                  <a:pt x="143" y="304"/>
                </a:cubicBezTo>
                <a:lnTo>
                  <a:pt x="128" y="304"/>
                </a:lnTo>
                <a:close/>
                <a:moveTo>
                  <a:pt x="215" y="269"/>
                </a:moveTo>
                <a:cubicBezTo>
                  <a:pt x="201" y="273"/>
                  <a:pt x="186" y="275"/>
                  <a:pt x="171" y="275"/>
                </a:cubicBezTo>
                <a:cubicBezTo>
                  <a:pt x="171" y="273"/>
                  <a:pt x="173" y="270"/>
                  <a:pt x="174" y="269"/>
                </a:cubicBezTo>
                <a:cubicBezTo>
                  <a:pt x="188" y="268"/>
                  <a:pt x="203" y="268"/>
                  <a:pt x="216" y="261"/>
                </a:cubicBezTo>
                <a:cubicBezTo>
                  <a:pt x="216" y="263"/>
                  <a:pt x="216" y="267"/>
                  <a:pt x="215" y="269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0" name="AutoShape 240"/>
          <p:cNvSpPr/>
          <p:nvPr/>
        </p:nvSpPr>
        <p:spPr>
          <a:xfrm>
            <a:off x="6851428" y="4660773"/>
            <a:ext cx="148209" cy="167069"/>
          </a:xfrm>
          <a:prstGeom prst="roundRect">
            <a:avLst>
              <a:gd name="adj" fmla="val 3496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1" name="AutoShape 241"/>
          <p:cNvSpPr/>
          <p:nvPr/>
        </p:nvSpPr>
        <p:spPr>
          <a:xfrm rot="457219">
            <a:off x="6807708" y="4613720"/>
            <a:ext cx="43339" cy="239744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2" name="AutoShape 242"/>
          <p:cNvSpPr/>
          <p:nvPr/>
        </p:nvSpPr>
        <p:spPr>
          <a:xfrm rot="21142780" flipH="1">
            <a:off x="7000684" y="4613720"/>
            <a:ext cx="43339" cy="241935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3" name="AutoShape 243"/>
          <p:cNvSpPr/>
          <p:nvPr/>
        </p:nvSpPr>
        <p:spPr>
          <a:xfrm rot="21437230" flipH="1">
            <a:off x="6937820" y="4785646"/>
            <a:ext cx="69056" cy="381952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4" name="AutoShape 244"/>
          <p:cNvSpPr/>
          <p:nvPr/>
        </p:nvSpPr>
        <p:spPr>
          <a:xfrm rot="162769">
            <a:off x="6842665" y="4785646"/>
            <a:ext cx="69056" cy="381952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5" name="Freeform 245"/>
          <p:cNvSpPr/>
          <p:nvPr/>
        </p:nvSpPr>
        <p:spPr>
          <a:xfrm>
            <a:off x="6818471" y="4424744"/>
            <a:ext cx="218122" cy="256032"/>
          </a:xfrm>
          <a:custGeom>
            <a:rect l="l" t="t" r="r" b="b"/>
            <a:pathLst>
              <a:path w="272" h="320">
                <a:moveTo>
                  <a:pt x="206" y="171"/>
                </a:moveTo>
                <a:cubicBezTo>
                  <a:pt x="205" y="126"/>
                  <a:pt x="213" y="74"/>
                  <a:pt x="184" y="35"/>
                </a:cubicBezTo>
                <a:cubicBezTo>
                  <a:pt x="158" y="0"/>
                  <a:pt x="96" y="8"/>
                  <a:pt x="77" y="47"/>
                </a:cubicBezTo>
                <a:cubicBezTo>
                  <a:pt x="58" y="86"/>
                  <a:pt x="63" y="130"/>
                  <a:pt x="63" y="172"/>
                </a:cubicBezTo>
                <a:cubicBezTo>
                  <a:pt x="25" y="190"/>
                  <a:pt x="0" y="231"/>
                  <a:pt x="4" y="274"/>
                </a:cubicBezTo>
                <a:cubicBezTo>
                  <a:pt x="4" y="274"/>
                  <a:pt x="4" y="274"/>
                  <a:pt x="5" y="275"/>
                </a:cubicBezTo>
                <a:cubicBezTo>
                  <a:pt x="13" y="292"/>
                  <a:pt x="33" y="293"/>
                  <a:pt x="49" y="295"/>
                </a:cubicBezTo>
                <a:cubicBezTo>
                  <a:pt x="63" y="302"/>
                  <a:pt x="76" y="310"/>
                  <a:pt x="91" y="312"/>
                </a:cubicBezTo>
                <a:cubicBezTo>
                  <a:pt x="133" y="320"/>
                  <a:pt x="180" y="319"/>
                  <a:pt x="218" y="296"/>
                </a:cubicBezTo>
                <a:cubicBezTo>
                  <a:pt x="234" y="292"/>
                  <a:pt x="258" y="294"/>
                  <a:pt x="265" y="275"/>
                </a:cubicBezTo>
                <a:cubicBezTo>
                  <a:pt x="272" y="232"/>
                  <a:pt x="244" y="190"/>
                  <a:pt x="206" y="171"/>
                </a:cubicBezTo>
                <a:close/>
                <a:moveTo>
                  <a:pt x="179" y="172"/>
                </a:moveTo>
                <a:cubicBezTo>
                  <a:pt x="184" y="183"/>
                  <a:pt x="190" y="194"/>
                  <a:pt x="196" y="206"/>
                </a:cubicBezTo>
                <a:cubicBezTo>
                  <a:pt x="183" y="206"/>
                  <a:pt x="170" y="207"/>
                  <a:pt x="157" y="206"/>
                </a:cubicBezTo>
                <a:cubicBezTo>
                  <a:pt x="164" y="195"/>
                  <a:pt x="171" y="184"/>
                  <a:pt x="179" y="172"/>
                </a:cubicBezTo>
                <a:close/>
                <a:moveTo>
                  <a:pt x="135" y="219"/>
                </a:moveTo>
                <a:cubicBezTo>
                  <a:pt x="128" y="203"/>
                  <a:pt x="108" y="174"/>
                  <a:pt x="108" y="174"/>
                </a:cubicBezTo>
                <a:cubicBezTo>
                  <a:pt x="108" y="174"/>
                  <a:pt x="107" y="166"/>
                  <a:pt x="106" y="162"/>
                </a:cubicBezTo>
                <a:cubicBezTo>
                  <a:pt x="117" y="167"/>
                  <a:pt x="129" y="173"/>
                  <a:pt x="141" y="171"/>
                </a:cubicBezTo>
                <a:cubicBezTo>
                  <a:pt x="150" y="170"/>
                  <a:pt x="157" y="164"/>
                  <a:pt x="165" y="160"/>
                </a:cubicBezTo>
                <a:cubicBezTo>
                  <a:pt x="165" y="162"/>
                  <a:pt x="165" y="165"/>
                  <a:pt x="165" y="167"/>
                </a:cubicBezTo>
                <a:cubicBezTo>
                  <a:pt x="158" y="186"/>
                  <a:pt x="143" y="200"/>
                  <a:pt x="135" y="219"/>
                </a:cubicBezTo>
                <a:close/>
                <a:moveTo>
                  <a:pt x="191" y="91"/>
                </a:moveTo>
                <a:cubicBezTo>
                  <a:pt x="200" y="102"/>
                  <a:pt x="192" y="115"/>
                  <a:pt x="185" y="124"/>
                </a:cubicBezTo>
                <a:cubicBezTo>
                  <a:pt x="186" y="117"/>
                  <a:pt x="189" y="102"/>
                  <a:pt x="189" y="102"/>
                </a:cubicBezTo>
                <a:lnTo>
                  <a:pt x="191" y="91"/>
                </a:lnTo>
                <a:close/>
                <a:moveTo>
                  <a:pt x="152" y="68"/>
                </a:moveTo>
                <a:cubicBezTo>
                  <a:pt x="157" y="77"/>
                  <a:pt x="165" y="85"/>
                  <a:pt x="173" y="91"/>
                </a:cubicBezTo>
                <a:cubicBezTo>
                  <a:pt x="176" y="93"/>
                  <a:pt x="180" y="95"/>
                  <a:pt x="180" y="95"/>
                </a:cubicBezTo>
                <a:cubicBezTo>
                  <a:pt x="177" y="101"/>
                  <a:pt x="177" y="101"/>
                  <a:pt x="177" y="101"/>
                </a:cubicBezTo>
                <a:cubicBezTo>
                  <a:pt x="177" y="101"/>
                  <a:pt x="168" y="138"/>
                  <a:pt x="153" y="151"/>
                </a:cubicBezTo>
                <a:cubicBezTo>
                  <a:pt x="144" y="160"/>
                  <a:pt x="126" y="162"/>
                  <a:pt x="117" y="151"/>
                </a:cubicBezTo>
                <a:cubicBezTo>
                  <a:pt x="102" y="137"/>
                  <a:pt x="96" y="117"/>
                  <a:pt x="93" y="98"/>
                </a:cubicBezTo>
                <a:cubicBezTo>
                  <a:pt x="116" y="95"/>
                  <a:pt x="137" y="84"/>
                  <a:pt x="152" y="68"/>
                </a:cubicBezTo>
                <a:close/>
                <a:moveTo>
                  <a:pt x="84" y="124"/>
                </a:moveTo>
                <a:cubicBezTo>
                  <a:pt x="78" y="115"/>
                  <a:pt x="74" y="105"/>
                  <a:pt x="74" y="95"/>
                </a:cubicBezTo>
                <a:cubicBezTo>
                  <a:pt x="86" y="99"/>
                  <a:pt x="82" y="114"/>
                  <a:pt x="84" y="124"/>
                </a:cubicBezTo>
                <a:close/>
                <a:moveTo>
                  <a:pt x="76" y="206"/>
                </a:moveTo>
                <a:cubicBezTo>
                  <a:pt x="76" y="206"/>
                  <a:pt x="82" y="186"/>
                  <a:pt x="92" y="172"/>
                </a:cubicBezTo>
                <a:cubicBezTo>
                  <a:pt x="100" y="186"/>
                  <a:pt x="100" y="186"/>
                  <a:pt x="100" y="186"/>
                </a:cubicBezTo>
                <a:cubicBezTo>
                  <a:pt x="100" y="186"/>
                  <a:pt x="109" y="199"/>
                  <a:pt x="113" y="206"/>
                </a:cubicBezTo>
                <a:cubicBezTo>
                  <a:pt x="101" y="207"/>
                  <a:pt x="76" y="206"/>
                  <a:pt x="76" y="206"/>
                </a:cubicBezTo>
                <a:close/>
                <a:moveTo>
                  <a:pt x="128" y="304"/>
                </a:moveTo>
                <a:cubicBezTo>
                  <a:pt x="128" y="304"/>
                  <a:pt x="104" y="248"/>
                  <a:pt x="94" y="219"/>
                </a:cubicBezTo>
                <a:cubicBezTo>
                  <a:pt x="103" y="219"/>
                  <a:pt x="112" y="220"/>
                  <a:pt x="121" y="220"/>
                </a:cubicBezTo>
                <a:cubicBezTo>
                  <a:pt x="126" y="232"/>
                  <a:pt x="130" y="245"/>
                  <a:pt x="135" y="257"/>
                </a:cubicBezTo>
                <a:cubicBezTo>
                  <a:pt x="140" y="245"/>
                  <a:pt x="145" y="232"/>
                  <a:pt x="149" y="220"/>
                </a:cubicBezTo>
                <a:cubicBezTo>
                  <a:pt x="158" y="220"/>
                  <a:pt x="167" y="219"/>
                  <a:pt x="176" y="219"/>
                </a:cubicBezTo>
                <a:cubicBezTo>
                  <a:pt x="166" y="246"/>
                  <a:pt x="143" y="304"/>
                  <a:pt x="143" y="304"/>
                </a:cubicBezTo>
                <a:lnTo>
                  <a:pt x="128" y="304"/>
                </a:lnTo>
                <a:close/>
                <a:moveTo>
                  <a:pt x="215" y="269"/>
                </a:moveTo>
                <a:cubicBezTo>
                  <a:pt x="201" y="273"/>
                  <a:pt x="186" y="275"/>
                  <a:pt x="171" y="275"/>
                </a:cubicBezTo>
                <a:cubicBezTo>
                  <a:pt x="171" y="273"/>
                  <a:pt x="173" y="270"/>
                  <a:pt x="174" y="269"/>
                </a:cubicBezTo>
                <a:cubicBezTo>
                  <a:pt x="188" y="268"/>
                  <a:pt x="203" y="268"/>
                  <a:pt x="216" y="261"/>
                </a:cubicBezTo>
                <a:cubicBezTo>
                  <a:pt x="216" y="263"/>
                  <a:pt x="216" y="267"/>
                  <a:pt x="215" y="269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6" name="AutoShape 246"/>
          <p:cNvSpPr/>
          <p:nvPr/>
        </p:nvSpPr>
        <p:spPr>
          <a:xfrm>
            <a:off x="7314629" y="4660773"/>
            <a:ext cx="148209" cy="167069"/>
          </a:xfrm>
          <a:prstGeom prst="roundRect">
            <a:avLst>
              <a:gd name="adj" fmla="val 3496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7" name="AutoShape 247"/>
          <p:cNvSpPr/>
          <p:nvPr/>
        </p:nvSpPr>
        <p:spPr>
          <a:xfrm rot="457219">
            <a:off x="7270909" y="4613720"/>
            <a:ext cx="43339" cy="239744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8" name="AutoShape 248"/>
          <p:cNvSpPr/>
          <p:nvPr/>
        </p:nvSpPr>
        <p:spPr>
          <a:xfrm rot="21142780" flipH="1">
            <a:off x="7463885" y="4613720"/>
            <a:ext cx="43339" cy="241935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9" name="AutoShape 249"/>
          <p:cNvSpPr/>
          <p:nvPr/>
        </p:nvSpPr>
        <p:spPr>
          <a:xfrm rot="21437230" flipH="1">
            <a:off x="7401020" y="4785646"/>
            <a:ext cx="69056" cy="381952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0" name="AutoShape 250"/>
          <p:cNvSpPr/>
          <p:nvPr/>
        </p:nvSpPr>
        <p:spPr>
          <a:xfrm rot="162769">
            <a:off x="7305866" y="4785646"/>
            <a:ext cx="69056" cy="381952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1" name="Freeform 251"/>
          <p:cNvSpPr/>
          <p:nvPr/>
        </p:nvSpPr>
        <p:spPr>
          <a:xfrm>
            <a:off x="7281672" y="4424744"/>
            <a:ext cx="218122" cy="256032"/>
          </a:xfrm>
          <a:custGeom>
            <a:rect l="l" t="t" r="r" b="b"/>
            <a:pathLst>
              <a:path w="272" h="320">
                <a:moveTo>
                  <a:pt x="206" y="171"/>
                </a:moveTo>
                <a:cubicBezTo>
                  <a:pt x="205" y="126"/>
                  <a:pt x="213" y="74"/>
                  <a:pt x="184" y="35"/>
                </a:cubicBezTo>
                <a:cubicBezTo>
                  <a:pt x="158" y="0"/>
                  <a:pt x="96" y="8"/>
                  <a:pt x="77" y="47"/>
                </a:cubicBezTo>
                <a:cubicBezTo>
                  <a:pt x="58" y="86"/>
                  <a:pt x="63" y="130"/>
                  <a:pt x="63" y="172"/>
                </a:cubicBezTo>
                <a:cubicBezTo>
                  <a:pt x="25" y="190"/>
                  <a:pt x="0" y="231"/>
                  <a:pt x="4" y="274"/>
                </a:cubicBezTo>
                <a:cubicBezTo>
                  <a:pt x="4" y="274"/>
                  <a:pt x="4" y="274"/>
                  <a:pt x="5" y="275"/>
                </a:cubicBezTo>
                <a:cubicBezTo>
                  <a:pt x="13" y="292"/>
                  <a:pt x="33" y="293"/>
                  <a:pt x="49" y="295"/>
                </a:cubicBezTo>
                <a:cubicBezTo>
                  <a:pt x="63" y="302"/>
                  <a:pt x="76" y="310"/>
                  <a:pt x="91" y="312"/>
                </a:cubicBezTo>
                <a:cubicBezTo>
                  <a:pt x="133" y="320"/>
                  <a:pt x="180" y="319"/>
                  <a:pt x="218" y="296"/>
                </a:cubicBezTo>
                <a:cubicBezTo>
                  <a:pt x="234" y="292"/>
                  <a:pt x="258" y="294"/>
                  <a:pt x="265" y="275"/>
                </a:cubicBezTo>
                <a:cubicBezTo>
                  <a:pt x="272" y="232"/>
                  <a:pt x="244" y="190"/>
                  <a:pt x="206" y="171"/>
                </a:cubicBezTo>
                <a:close/>
                <a:moveTo>
                  <a:pt x="179" y="172"/>
                </a:moveTo>
                <a:cubicBezTo>
                  <a:pt x="184" y="183"/>
                  <a:pt x="190" y="194"/>
                  <a:pt x="196" y="206"/>
                </a:cubicBezTo>
                <a:cubicBezTo>
                  <a:pt x="183" y="206"/>
                  <a:pt x="170" y="207"/>
                  <a:pt x="157" y="206"/>
                </a:cubicBezTo>
                <a:cubicBezTo>
                  <a:pt x="164" y="195"/>
                  <a:pt x="171" y="184"/>
                  <a:pt x="179" y="172"/>
                </a:cubicBezTo>
                <a:close/>
                <a:moveTo>
                  <a:pt x="135" y="219"/>
                </a:moveTo>
                <a:cubicBezTo>
                  <a:pt x="128" y="203"/>
                  <a:pt x="108" y="174"/>
                  <a:pt x="108" y="174"/>
                </a:cubicBezTo>
                <a:cubicBezTo>
                  <a:pt x="108" y="174"/>
                  <a:pt x="107" y="166"/>
                  <a:pt x="106" y="162"/>
                </a:cubicBezTo>
                <a:cubicBezTo>
                  <a:pt x="117" y="167"/>
                  <a:pt x="129" y="173"/>
                  <a:pt x="141" y="171"/>
                </a:cubicBezTo>
                <a:cubicBezTo>
                  <a:pt x="150" y="170"/>
                  <a:pt x="157" y="164"/>
                  <a:pt x="165" y="160"/>
                </a:cubicBezTo>
                <a:cubicBezTo>
                  <a:pt x="165" y="162"/>
                  <a:pt x="165" y="165"/>
                  <a:pt x="165" y="167"/>
                </a:cubicBezTo>
                <a:cubicBezTo>
                  <a:pt x="158" y="186"/>
                  <a:pt x="143" y="200"/>
                  <a:pt x="135" y="219"/>
                </a:cubicBezTo>
                <a:close/>
                <a:moveTo>
                  <a:pt x="191" y="91"/>
                </a:moveTo>
                <a:cubicBezTo>
                  <a:pt x="200" y="102"/>
                  <a:pt x="192" y="115"/>
                  <a:pt x="185" y="124"/>
                </a:cubicBezTo>
                <a:cubicBezTo>
                  <a:pt x="186" y="117"/>
                  <a:pt x="189" y="102"/>
                  <a:pt x="189" y="102"/>
                </a:cubicBezTo>
                <a:lnTo>
                  <a:pt x="191" y="91"/>
                </a:lnTo>
                <a:close/>
                <a:moveTo>
                  <a:pt x="152" y="68"/>
                </a:moveTo>
                <a:cubicBezTo>
                  <a:pt x="157" y="77"/>
                  <a:pt x="165" y="85"/>
                  <a:pt x="173" y="91"/>
                </a:cubicBezTo>
                <a:cubicBezTo>
                  <a:pt x="176" y="93"/>
                  <a:pt x="180" y="95"/>
                  <a:pt x="180" y="95"/>
                </a:cubicBezTo>
                <a:cubicBezTo>
                  <a:pt x="177" y="101"/>
                  <a:pt x="177" y="101"/>
                  <a:pt x="177" y="101"/>
                </a:cubicBezTo>
                <a:cubicBezTo>
                  <a:pt x="177" y="101"/>
                  <a:pt x="168" y="138"/>
                  <a:pt x="153" y="151"/>
                </a:cubicBezTo>
                <a:cubicBezTo>
                  <a:pt x="144" y="160"/>
                  <a:pt x="126" y="162"/>
                  <a:pt x="117" y="151"/>
                </a:cubicBezTo>
                <a:cubicBezTo>
                  <a:pt x="102" y="137"/>
                  <a:pt x="96" y="117"/>
                  <a:pt x="93" y="98"/>
                </a:cubicBezTo>
                <a:cubicBezTo>
                  <a:pt x="116" y="95"/>
                  <a:pt x="137" y="84"/>
                  <a:pt x="152" y="68"/>
                </a:cubicBezTo>
                <a:close/>
                <a:moveTo>
                  <a:pt x="84" y="124"/>
                </a:moveTo>
                <a:cubicBezTo>
                  <a:pt x="78" y="115"/>
                  <a:pt x="74" y="105"/>
                  <a:pt x="74" y="95"/>
                </a:cubicBezTo>
                <a:cubicBezTo>
                  <a:pt x="86" y="99"/>
                  <a:pt x="82" y="114"/>
                  <a:pt x="84" y="124"/>
                </a:cubicBezTo>
                <a:close/>
                <a:moveTo>
                  <a:pt x="76" y="206"/>
                </a:moveTo>
                <a:cubicBezTo>
                  <a:pt x="76" y="206"/>
                  <a:pt x="82" y="186"/>
                  <a:pt x="92" y="172"/>
                </a:cubicBezTo>
                <a:cubicBezTo>
                  <a:pt x="100" y="186"/>
                  <a:pt x="100" y="186"/>
                  <a:pt x="100" y="186"/>
                </a:cubicBezTo>
                <a:cubicBezTo>
                  <a:pt x="100" y="186"/>
                  <a:pt x="109" y="199"/>
                  <a:pt x="113" y="206"/>
                </a:cubicBezTo>
                <a:cubicBezTo>
                  <a:pt x="101" y="207"/>
                  <a:pt x="76" y="206"/>
                  <a:pt x="76" y="206"/>
                </a:cubicBezTo>
                <a:close/>
                <a:moveTo>
                  <a:pt x="128" y="304"/>
                </a:moveTo>
                <a:cubicBezTo>
                  <a:pt x="128" y="304"/>
                  <a:pt x="104" y="248"/>
                  <a:pt x="94" y="219"/>
                </a:cubicBezTo>
                <a:cubicBezTo>
                  <a:pt x="103" y="219"/>
                  <a:pt x="112" y="220"/>
                  <a:pt x="121" y="220"/>
                </a:cubicBezTo>
                <a:cubicBezTo>
                  <a:pt x="126" y="232"/>
                  <a:pt x="130" y="245"/>
                  <a:pt x="135" y="257"/>
                </a:cubicBezTo>
                <a:cubicBezTo>
                  <a:pt x="140" y="245"/>
                  <a:pt x="145" y="232"/>
                  <a:pt x="149" y="220"/>
                </a:cubicBezTo>
                <a:cubicBezTo>
                  <a:pt x="158" y="220"/>
                  <a:pt x="167" y="219"/>
                  <a:pt x="176" y="219"/>
                </a:cubicBezTo>
                <a:cubicBezTo>
                  <a:pt x="166" y="246"/>
                  <a:pt x="143" y="304"/>
                  <a:pt x="143" y="304"/>
                </a:cubicBezTo>
                <a:lnTo>
                  <a:pt x="128" y="304"/>
                </a:lnTo>
                <a:close/>
                <a:moveTo>
                  <a:pt x="215" y="269"/>
                </a:moveTo>
                <a:cubicBezTo>
                  <a:pt x="201" y="273"/>
                  <a:pt x="186" y="275"/>
                  <a:pt x="171" y="275"/>
                </a:cubicBezTo>
                <a:cubicBezTo>
                  <a:pt x="171" y="273"/>
                  <a:pt x="173" y="270"/>
                  <a:pt x="174" y="269"/>
                </a:cubicBezTo>
                <a:cubicBezTo>
                  <a:pt x="188" y="268"/>
                  <a:pt x="203" y="268"/>
                  <a:pt x="216" y="261"/>
                </a:cubicBezTo>
                <a:cubicBezTo>
                  <a:pt x="216" y="263"/>
                  <a:pt x="216" y="267"/>
                  <a:pt x="215" y="269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2" name="AutoShape 252"/>
          <p:cNvSpPr/>
          <p:nvPr/>
        </p:nvSpPr>
        <p:spPr>
          <a:xfrm>
            <a:off x="7777829" y="4660773"/>
            <a:ext cx="148209" cy="167069"/>
          </a:xfrm>
          <a:prstGeom prst="roundRect">
            <a:avLst>
              <a:gd name="adj" fmla="val 3496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3" name="AutoShape 253"/>
          <p:cNvSpPr/>
          <p:nvPr/>
        </p:nvSpPr>
        <p:spPr>
          <a:xfrm rot="457219">
            <a:off x="7734109" y="4613720"/>
            <a:ext cx="43339" cy="239744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4" name="AutoShape 254"/>
          <p:cNvSpPr/>
          <p:nvPr/>
        </p:nvSpPr>
        <p:spPr>
          <a:xfrm rot="21142780" flipH="1">
            <a:off x="7927086" y="4613720"/>
            <a:ext cx="43339" cy="241935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5" name="AutoShape 255"/>
          <p:cNvSpPr/>
          <p:nvPr/>
        </p:nvSpPr>
        <p:spPr>
          <a:xfrm rot="21437230" flipH="1">
            <a:off x="7864221" y="4785646"/>
            <a:ext cx="69056" cy="381952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6" name="AutoShape 256"/>
          <p:cNvSpPr/>
          <p:nvPr/>
        </p:nvSpPr>
        <p:spPr>
          <a:xfrm rot="162769">
            <a:off x="7769066" y="4785646"/>
            <a:ext cx="69056" cy="381952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7" name="Freeform 257"/>
          <p:cNvSpPr/>
          <p:nvPr/>
        </p:nvSpPr>
        <p:spPr>
          <a:xfrm>
            <a:off x="7744873" y="4424744"/>
            <a:ext cx="218122" cy="256032"/>
          </a:xfrm>
          <a:custGeom>
            <a:rect l="l" t="t" r="r" b="b"/>
            <a:pathLst>
              <a:path w="272" h="320">
                <a:moveTo>
                  <a:pt x="206" y="171"/>
                </a:moveTo>
                <a:cubicBezTo>
                  <a:pt x="205" y="126"/>
                  <a:pt x="213" y="74"/>
                  <a:pt x="184" y="35"/>
                </a:cubicBezTo>
                <a:cubicBezTo>
                  <a:pt x="158" y="0"/>
                  <a:pt x="96" y="8"/>
                  <a:pt x="77" y="47"/>
                </a:cubicBezTo>
                <a:cubicBezTo>
                  <a:pt x="58" y="86"/>
                  <a:pt x="63" y="130"/>
                  <a:pt x="63" y="172"/>
                </a:cubicBezTo>
                <a:cubicBezTo>
                  <a:pt x="25" y="190"/>
                  <a:pt x="0" y="231"/>
                  <a:pt x="4" y="274"/>
                </a:cubicBezTo>
                <a:cubicBezTo>
                  <a:pt x="4" y="274"/>
                  <a:pt x="4" y="274"/>
                  <a:pt x="5" y="275"/>
                </a:cubicBezTo>
                <a:cubicBezTo>
                  <a:pt x="13" y="292"/>
                  <a:pt x="33" y="293"/>
                  <a:pt x="49" y="295"/>
                </a:cubicBezTo>
                <a:cubicBezTo>
                  <a:pt x="63" y="302"/>
                  <a:pt x="76" y="310"/>
                  <a:pt x="91" y="312"/>
                </a:cubicBezTo>
                <a:cubicBezTo>
                  <a:pt x="133" y="320"/>
                  <a:pt x="180" y="319"/>
                  <a:pt x="218" y="296"/>
                </a:cubicBezTo>
                <a:cubicBezTo>
                  <a:pt x="234" y="292"/>
                  <a:pt x="258" y="294"/>
                  <a:pt x="265" y="275"/>
                </a:cubicBezTo>
                <a:cubicBezTo>
                  <a:pt x="272" y="232"/>
                  <a:pt x="244" y="190"/>
                  <a:pt x="206" y="171"/>
                </a:cubicBezTo>
                <a:close/>
                <a:moveTo>
                  <a:pt x="179" y="172"/>
                </a:moveTo>
                <a:cubicBezTo>
                  <a:pt x="184" y="183"/>
                  <a:pt x="190" y="194"/>
                  <a:pt x="196" y="206"/>
                </a:cubicBezTo>
                <a:cubicBezTo>
                  <a:pt x="183" y="206"/>
                  <a:pt x="170" y="207"/>
                  <a:pt x="157" y="206"/>
                </a:cubicBezTo>
                <a:cubicBezTo>
                  <a:pt x="164" y="195"/>
                  <a:pt x="171" y="184"/>
                  <a:pt x="179" y="172"/>
                </a:cubicBezTo>
                <a:close/>
                <a:moveTo>
                  <a:pt x="135" y="219"/>
                </a:moveTo>
                <a:cubicBezTo>
                  <a:pt x="128" y="203"/>
                  <a:pt x="108" y="174"/>
                  <a:pt x="108" y="174"/>
                </a:cubicBezTo>
                <a:cubicBezTo>
                  <a:pt x="108" y="174"/>
                  <a:pt x="107" y="166"/>
                  <a:pt x="106" y="162"/>
                </a:cubicBezTo>
                <a:cubicBezTo>
                  <a:pt x="117" y="167"/>
                  <a:pt x="129" y="173"/>
                  <a:pt x="141" y="171"/>
                </a:cubicBezTo>
                <a:cubicBezTo>
                  <a:pt x="150" y="170"/>
                  <a:pt x="157" y="164"/>
                  <a:pt x="165" y="160"/>
                </a:cubicBezTo>
                <a:cubicBezTo>
                  <a:pt x="165" y="162"/>
                  <a:pt x="165" y="165"/>
                  <a:pt x="165" y="167"/>
                </a:cubicBezTo>
                <a:cubicBezTo>
                  <a:pt x="158" y="186"/>
                  <a:pt x="143" y="200"/>
                  <a:pt x="135" y="219"/>
                </a:cubicBezTo>
                <a:close/>
                <a:moveTo>
                  <a:pt x="191" y="91"/>
                </a:moveTo>
                <a:cubicBezTo>
                  <a:pt x="200" y="102"/>
                  <a:pt x="192" y="115"/>
                  <a:pt x="185" y="124"/>
                </a:cubicBezTo>
                <a:cubicBezTo>
                  <a:pt x="186" y="117"/>
                  <a:pt x="189" y="102"/>
                  <a:pt x="189" y="102"/>
                </a:cubicBezTo>
                <a:lnTo>
                  <a:pt x="191" y="91"/>
                </a:lnTo>
                <a:close/>
                <a:moveTo>
                  <a:pt x="152" y="68"/>
                </a:moveTo>
                <a:cubicBezTo>
                  <a:pt x="157" y="77"/>
                  <a:pt x="165" y="85"/>
                  <a:pt x="173" y="91"/>
                </a:cubicBezTo>
                <a:cubicBezTo>
                  <a:pt x="176" y="93"/>
                  <a:pt x="180" y="95"/>
                  <a:pt x="180" y="95"/>
                </a:cubicBezTo>
                <a:cubicBezTo>
                  <a:pt x="177" y="101"/>
                  <a:pt x="177" y="101"/>
                  <a:pt x="177" y="101"/>
                </a:cubicBezTo>
                <a:cubicBezTo>
                  <a:pt x="177" y="101"/>
                  <a:pt x="168" y="138"/>
                  <a:pt x="153" y="151"/>
                </a:cubicBezTo>
                <a:cubicBezTo>
                  <a:pt x="144" y="160"/>
                  <a:pt x="126" y="162"/>
                  <a:pt x="117" y="151"/>
                </a:cubicBezTo>
                <a:cubicBezTo>
                  <a:pt x="102" y="137"/>
                  <a:pt x="96" y="117"/>
                  <a:pt x="93" y="98"/>
                </a:cubicBezTo>
                <a:cubicBezTo>
                  <a:pt x="116" y="95"/>
                  <a:pt x="137" y="84"/>
                  <a:pt x="152" y="68"/>
                </a:cubicBezTo>
                <a:close/>
                <a:moveTo>
                  <a:pt x="84" y="124"/>
                </a:moveTo>
                <a:cubicBezTo>
                  <a:pt x="78" y="115"/>
                  <a:pt x="74" y="105"/>
                  <a:pt x="74" y="95"/>
                </a:cubicBezTo>
                <a:cubicBezTo>
                  <a:pt x="86" y="99"/>
                  <a:pt x="82" y="114"/>
                  <a:pt x="84" y="124"/>
                </a:cubicBezTo>
                <a:close/>
                <a:moveTo>
                  <a:pt x="76" y="206"/>
                </a:moveTo>
                <a:cubicBezTo>
                  <a:pt x="76" y="206"/>
                  <a:pt x="82" y="186"/>
                  <a:pt x="92" y="172"/>
                </a:cubicBezTo>
                <a:cubicBezTo>
                  <a:pt x="100" y="186"/>
                  <a:pt x="100" y="186"/>
                  <a:pt x="100" y="186"/>
                </a:cubicBezTo>
                <a:cubicBezTo>
                  <a:pt x="100" y="186"/>
                  <a:pt x="109" y="199"/>
                  <a:pt x="113" y="206"/>
                </a:cubicBezTo>
                <a:cubicBezTo>
                  <a:pt x="101" y="207"/>
                  <a:pt x="76" y="206"/>
                  <a:pt x="76" y="206"/>
                </a:cubicBezTo>
                <a:close/>
                <a:moveTo>
                  <a:pt x="128" y="304"/>
                </a:moveTo>
                <a:cubicBezTo>
                  <a:pt x="128" y="304"/>
                  <a:pt x="104" y="248"/>
                  <a:pt x="94" y="219"/>
                </a:cubicBezTo>
                <a:cubicBezTo>
                  <a:pt x="103" y="219"/>
                  <a:pt x="112" y="220"/>
                  <a:pt x="121" y="220"/>
                </a:cubicBezTo>
                <a:cubicBezTo>
                  <a:pt x="126" y="232"/>
                  <a:pt x="130" y="245"/>
                  <a:pt x="135" y="257"/>
                </a:cubicBezTo>
                <a:cubicBezTo>
                  <a:pt x="140" y="245"/>
                  <a:pt x="145" y="232"/>
                  <a:pt x="149" y="220"/>
                </a:cubicBezTo>
                <a:cubicBezTo>
                  <a:pt x="158" y="220"/>
                  <a:pt x="167" y="219"/>
                  <a:pt x="176" y="219"/>
                </a:cubicBezTo>
                <a:cubicBezTo>
                  <a:pt x="166" y="246"/>
                  <a:pt x="143" y="304"/>
                  <a:pt x="143" y="304"/>
                </a:cubicBezTo>
                <a:lnTo>
                  <a:pt x="128" y="304"/>
                </a:lnTo>
                <a:close/>
                <a:moveTo>
                  <a:pt x="215" y="269"/>
                </a:moveTo>
                <a:cubicBezTo>
                  <a:pt x="201" y="273"/>
                  <a:pt x="186" y="275"/>
                  <a:pt x="171" y="275"/>
                </a:cubicBezTo>
                <a:cubicBezTo>
                  <a:pt x="171" y="273"/>
                  <a:pt x="173" y="270"/>
                  <a:pt x="174" y="269"/>
                </a:cubicBezTo>
                <a:cubicBezTo>
                  <a:pt x="188" y="268"/>
                  <a:pt x="203" y="268"/>
                  <a:pt x="216" y="261"/>
                </a:cubicBezTo>
                <a:cubicBezTo>
                  <a:pt x="216" y="263"/>
                  <a:pt x="216" y="267"/>
                  <a:pt x="215" y="269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8" name="AutoShape 258"/>
          <p:cNvSpPr/>
          <p:nvPr/>
        </p:nvSpPr>
        <p:spPr>
          <a:xfrm>
            <a:off x="8241030" y="4660773"/>
            <a:ext cx="148209" cy="167069"/>
          </a:xfrm>
          <a:prstGeom prst="roundRect">
            <a:avLst>
              <a:gd name="adj" fmla="val 3496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9" name="AutoShape 259"/>
          <p:cNvSpPr/>
          <p:nvPr/>
        </p:nvSpPr>
        <p:spPr>
          <a:xfrm rot="457219">
            <a:off x="8197310" y="4613720"/>
            <a:ext cx="43339" cy="239744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0" name="AutoShape 260"/>
          <p:cNvSpPr/>
          <p:nvPr/>
        </p:nvSpPr>
        <p:spPr>
          <a:xfrm rot="21142780" flipH="1">
            <a:off x="8390287" y="4613720"/>
            <a:ext cx="43339" cy="241935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1" name="AutoShape 261"/>
          <p:cNvSpPr/>
          <p:nvPr/>
        </p:nvSpPr>
        <p:spPr>
          <a:xfrm rot="21437230" flipH="1">
            <a:off x="8327422" y="4785646"/>
            <a:ext cx="69056" cy="381952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2" name="AutoShape 262"/>
          <p:cNvSpPr/>
          <p:nvPr/>
        </p:nvSpPr>
        <p:spPr>
          <a:xfrm rot="162769">
            <a:off x="8232267" y="4785646"/>
            <a:ext cx="69056" cy="381952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3" name="Freeform 263"/>
          <p:cNvSpPr/>
          <p:nvPr/>
        </p:nvSpPr>
        <p:spPr>
          <a:xfrm>
            <a:off x="8208073" y="4424744"/>
            <a:ext cx="218122" cy="256032"/>
          </a:xfrm>
          <a:custGeom>
            <a:rect l="l" t="t" r="r" b="b"/>
            <a:pathLst>
              <a:path w="272" h="320">
                <a:moveTo>
                  <a:pt x="206" y="171"/>
                </a:moveTo>
                <a:cubicBezTo>
                  <a:pt x="205" y="126"/>
                  <a:pt x="213" y="74"/>
                  <a:pt x="184" y="35"/>
                </a:cubicBezTo>
                <a:cubicBezTo>
                  <a:pt x="158" y="0"/>
                  <a:pt x="96" y="8"/>
                  <a:pt x="77" y="47"/>
                </a:cubicBezTo>
                <a:cubicBezTo>
                  <a:pt x="58" y="86"/>
                  <a:pt x="63" y="130"/>
                  <a:pt x="63" y="172"/>
                </a:cubicBezTo>
                <a:cubicBezTo>
                  <a:pt x="25" y="190"/>
                  <a:pt x="0" y="231"/>
                  <a:pt x="4" y="274"/>
                </a:cubicBezTo>
                <a:cubicBezTo>
                  <a:pt x="4" y="274"/>
                  <a:pt x="4" y="274"/>
                  <a:pt x="5" y="275"/>
                </a:cubicBezTo>
                <a:cubicBezTo>
                  <a:pt x="13" y="292"/>
                  <a:pt x="33" y="293"/>
                  <a:pt x="49" y="295"/>
                </a:cubicBezTo>
                <a:cubicBezTo>
                  <a:pt x="63" y="302"/>
                  <a:pt x="76" y="310"/>
                  <a:pt x="91" y="312"/>
                </a:cubicBezTo>
                <a:cubicBezTo>
                  <a:pt x="133" y="320"/>
                  <a:pt x="180" y="319"/>
                  <a:pt x="218" y="296"/>
                </a:cubicBezTo>
                <a:cubicBezTo>
                  <a:pt x="234" y="292"/>
                  <a:pt x="258" y="294"/>
                  <a:pt x="265" y="275"/>
                </a:cubicBezTo>
                <a:cubicBezTo>
                  <a:pt x="272" y="232"/>
                  <a:pt x="244" y="190"/>
                  <a:pt x="206" y="171"/>
                </a:cubicBezTo>
                <a:close/>
                <a:moveTo>
                  <a:pt x="179" y="172"/>
                </a:moveTo>
                <a:cubicBezTo>
                  <a:pt x="184" y="183"/>
                  <a:pt x="190" y="194"/>
                  <a:pt x="196" y="206"/>
                </a:cubicBezTo>
                <a:cubicBezTo>
                  <a:pt x="183" y="206"/>
                  <a:pt x="170" y="207"/>
                  <a:pt x="157" y="206"/>
                </a:cubicBezTo>
                <a:cubicBezTo>
                  <a:pt x="164" y="195"/>
                  <a:pt x="171" y="184"/>
                  <a:pt x="179" y="172"/>
                </a:cubicBezTo>
                <a:close/>
                <a:moveTo>
                  <a:pt x="135" y="219"/>
                </a:moveTo>
                <a:cubicBezTo>
                  <a:pt x="128" y="203"/>
                  <a:pt x="108" y="174"/>
                  <a:pt x="108" y="174"/>
                </a:cubicBezTo>
                <a:cubicBezTo>
                  <a:pt x="108" y="174"/>
                  <a:pt x="107" y="166"/>
                  <a:pt x="106" y="162"/>
                </a:cubicBezTo>
                <a:cubicBezTo>
                  <a:pt x="117" y="167"/>
                  <a:pt x="129" y="173"/>
                  <a:pt x="141" y="171"/>
                </a:cubicBezTo>
                <a:cubicBezTo>
                  <a:pt x="150" y="170"/>
                  <a:pt x="157" y="164"/>
                  <a:pt x="165" y="160"/>
                </a:cubicBezTo>
                <a:cubicBezTo>
                  <a:pt x="165" y="162"/>
                  <a:pt x="165" y="165"/>
                  <a:pt x="165" y="167"/>
                </a:cubicBezTo>
                <a:cubicBezTo>
                  <a:pt x="158" y="186"/>
                  <a:pt x="143" y="200"/>
                  <a:pt x="135" y="219"/>
                </a:cubicBezTo>
                <a:close/>
                <a:moveTo>
                  <a:pt x="191" y="91"/>
                </a:moveTo>
                <a:cubicBezTo>
                  <a:pt x="200" y="102"/>
                  <a:pt x="192" y="115"/>
                  <a:pt x="185" y="124"/>
                </a:cubicBezTo>
                <a:cubicBezTo>
                  <a:pt x="186" y="117"/>
                  <a:pt x="189" y="102"/>
                  <a:pt x="189" y="102"/>
                </a:cubicBezTo>
                <a:lnTo>
                  <a:pt x="191" y="91"/>
                </a:lnTo>
                <a:close/>
                <a:moveTo>
                  <a:pt x="152" y="68"/>
                </a:moveTo>
                <a:cubicBezTo>
                  <a:pt x="157" y="77"/>
                  <a:pt x="165" y="85"/>
                  <a:pt x="173" y="91"/>
                </a:cubicBezTo>
                <a:cubicBezTo>
                  <a:pt x="176" y="93"/>
                  <a:pt x="180" y="95"/>
                  <a:pt x="180" y="95"/>
                </a:cubicBezTo>
                <a:cubicBezTo>
                  <a:pt x="177" y="101"/>
                  <a:pt x="177" y="101"/>
                  <a:pt x="177" y="101"/>
                </a:cubicBezTo>
                <a:cubicBezTo>
                  <a:pt x="177" y="101"/>
                  <a:pt x="168" y="138"/>
                  <a:pt x="153" y="151"/>
                </a:cubicBezTo>
                <a:cubicBezTo>
                  <a:pt x="144" y="160"/>
                  <a:pt x="126" y="162"/>
                  <a:pt x="117" y="151"/>
                </a:cubicBezTo>
                <a:cubicBezTo>
                  <a:pt x="102" y="137"/>
                  <a:pt x="96" y="117"/>
                  <a:pt x="93" y="98"/>
                </a:cubicBezTo>
                <a:cubicBezTo>
                  <a:pt x="116" y="95"/>
                  <a:pt x="137" y="84"/>
                  <a:pt x="152" y="68"/>
                </a:cubicBezTo>
                <a:close/>
                <a:moveTo>
                  <a:pt x="84" y="124"/>
                </a:moveTo>
                <a:cubicBezTo>
                  <a:pt x="78" y="115"/>
                  <a:pt x="74" y="105"/>
                  <a:pt x="74" y="95"/>
                </a:cubicBezTo>
                <a:cubicBezTo>
                  <a:pt x="86" y="99"/>
                  <a:pt x="82" y="114"/>
                  <a:pt x="84" y="124"/>
                </a:cubicBezTo>
                <a:close/>
                <a:moveTo>
                  <a:pt x="76" y="206"/>
                </a:moveTo>
                <a:cubicBezTo>
                  <a:pt x="76" y="206"/>
                  <a:pt x="82" y="186"/>
                  <a:pt x="92" y="172"/>
                </a:cubicBezTo>
                <a:cubicBezTo>
                  <a:pt x="100" y="186"/>
                  <a:pt x="100" y="186"/>
                  <a:pt x="100" y="186"/>
                </a:cubicBezTo>
                <a:cubicBezTo>
                  <a:pt x="100" y="186"/>
                  <a:pt x="109" y="199"/>
                  <a:pt x="113" y="206"/>
                </a:cubicBezTo>
                <a:cubicBezTo>
                  <a:pt x="101" y="207"/>
                  <a:pt x="76" y="206"/>
                  <a:pt x="76" y="206"/>
                </a:cubicBezTo>
                <a:close/>
                <a:moveTo>
                  <a:pt x="128" y="304"/>
                </a:moveTo>
                <a:cubicBezTo>
                  <a:pt x="128" y="304"/>
                  <a:pt x="104" y="248"/>
                  <a:pt x="94" y="219"/>
                </a:cubicBezTo>
                <a:cubicBezTo>
                  <a:pt x="103" y="219"/>
                  <a:pt x="112" y="220"/>
                  <a:pt x="121" y="220"/>
                </a:cubicBezTo>
                <a:cubicBezTo>
                  <a:pt x="126" y="232"/>
                  <a:pt x="130" y="245"/>
                  <a:pt x="135" y="257"/>
                </a:cubicBezTo>
                <a:cubicBezTo>
                  <a:pt x="140" y="245"/>
                  <a:pt x="145" y="232"/>
                  <a:pt x="149" y="220"/>
                </a:cubicBezTo>
                <a:cubicBezTo>
                  <a:pt x="158" y="220"/>
                  <a:pt x="167" y="219"/>
                  <a:pt x="176" y="219"/>
                </a:cubicBezTo>
                <a:cubicBezTo>
                  <a:pt x="166" y="246"/>
                  <a:pt x="143" y="304"/>
                  <a:pt x="143" y="304"/>
                </a:cubicBezTo>
                <a:lnTo>
                  <a:pt x="128" y="304"/>
                </a:lnTo>
                <a:close/>
                <a:moveTo>
                  <a:pt x="215" y="269"/>
                </a:moveTo>
                <a:cubicBezTo>
                  <a:pt x="201" y="273"/>
                  <a:pt x="186" y="275"/>
                  <a:pt x="171" y="275"/>
                </a:cubicBezTo>
                <a:cubicBezTo>
                  <a:pt x="171" y="273"/>
                  <a:pt x="173" y="270"/>
                  <a:pt x="174" y="269"/>
                </a:cubicBezTo>
                <a:cubicBezTo>
                  <a:pt x="188" y="268"/>
                  <a:pt x="203" y="268"/>
                  <a:pt x="216" y="261"/>
                </a:cubicBezTo>
                <a:cubicBezTo>
                  <a:pt x="216" y="263"/>
                  <a:pt x="216" y="267"/>
                  <a:pt x="215" y="269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4" name="AutoShape 264"/>
          <p:cNvSpPr/>
          <p:nvPr/>
        </p:nvSpPr>
        <p:spPr>
          <a:xfrm>
            <a:off x="8704231" y="4660773"/>
            <a:ext cx="148209" cy="167069"/>
          </a:xfrm>
          <a:prstGeom prst="roundRect">
            <a:avLst>
              <a:gd name="adj" fmla="val 3496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5" name="AutoShape 265"/>
          <p:cNvSpPr/>
          <p:nvPr/>
        </p:nvSpPr>
        <p:spPr>
          <a:xfrm rot="457219">
            <a:off x="8660511" y="4613720"/>
            <a:ext cx="43339" cy="239744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6" name="AutoShape 266"/>
          <p:cNvSpPr/>
          <p:nvPr/>
        </p:nvSpPr>
        <p:spPr>
          <a:xfrm rot="21142780" flipH="1">
            <a:off x="8853488" y="4613720"/>
            <a:ext cx="43339" cy="241935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7" name="AutoShape 267"/>
          <p:cNvSpPr/>
          <p:nvPr/>
        </p:nvSpPr>
        <p:spPr>
          <a:xfrm rot="21437230" flipH="1">
            <a:off x="8790623" y="4785646"/>
            <a:ext cx="69056" cy="381952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8" name="AutoShape 268"/>
          <p:cNvSpPr/>
          <p:nvPr/>
        </p:nvSpPr>
        <p:spPr>
          <a:xfrm rot="162769">
            <a:off x="8695467" y="4785646"/>
            <a:ext cx="69056" cy="381952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9" name="Freeform 269"/>
          <p:cNvSpPr/>
          <p:nvPr/>
        </p:nvSpPr>
        <p:spPr>
          <a:xfrm>
            <a:off x="8671274" y="4424744"/>
            <a:ext cx="218122" cy="256032"/>
          </a:xfrm>
          <a:custGeom>
            <a:rect l="l" t="t" r="r" b="b"/>
            <a:pathLst>
              <a:path w="272" h="320">
                <a:moveTo>
                  <a:pt x="206" y="171"/>
                </a:moveTo>
                <a:cubicBezTo>
                  <a:pt x="205" y="126"/>
                  <a:pt x="213" y="74"/>
                  <a:pt x="184" y="35"/>
                </a:cubicBezTo>
                <a:cubicBezTo>
                  <a:pt x="158" y="0"/>
                  <a:pt x="96" y="8"/>
                  <a:pt x="77" y="47"/>
                </a:cubicBezTo>
                <a:cubicBezTo>
                  <a:pt x="58" y="86"/>
                  <a:pt x="63" y="130"/>
                  <a:pt x="63" y="172"/>
                </a:cubicBezTo>
                <a:cubicBezTo>
                  <a:pt x="25" y="190"/>
                  <a:pt x="0" y="231"/>
                  <a:pt x="4" y="274"/>
                </a:cubicBezTo>
                <a:cubicBezTo>
                  <a:pt x="4" y="274"/>
                  <a:pt x="4" y="274"/>
                  <a:pt x="5" y="275"/>
                </a:cubicBezTo>
                <a:cubicBezTo>
                  <a:pt x="13" y="292"/>
                  <a:pt x="33" y="293"/>
                  <a:pt x="49" y="295"/>
                </a:cubicBezTo>
                <a:cubicBezTo>
                  <a:pt x="63" y="302"/>
                  <a:pt x="76" y="310"/>
                  <a:pt x="91" y="312"/>
                </a:cubicBezTo>
                <a:cubicBezTo>
                  <a:pt x="133" y="320"/>
                  <a:pt x="180" y="319"/>
                  <a:pt x="218" y="296"/>
                </a:cubicBezTo>
                <a:cubicBezTo>
                  <a:pt x="234" y="292"/>
                  <a:pt x="258" y="294"/>
                  <a:pt x="265" y="275"/>
                </a:cubicBezTo>
                <a:cubicBezTo>
                  <a:pt x="272" y="232"/>
                  <a:pt x="244" y="190"/>
                  <a:pt x="206" y="171"/>
                </a:cubicBezTo>
                <a:close/>
                <a:moveTo>
                  <a:pt x="179" y="172"/>
                </a:moveTo>
                <a:cubicBezTo>
                  <a:pt x="184" y="183"/>
                  <a:pt x="190" y="194"/>
                  <a:pt x="196" y="206"/>
                </a:cubicBezTo>
                <a:cubicBezTo>
                  <a:pt x="183" y="206"/>
                  <a:pt x="170" y="207"/>
                  <a:pt x="157" y="206"/>
                </a:cubicBezTo>
                <a:cubicBezTo>
                  <a:pt x="164" y="195"/>
                  <a:pt x="171" y="184"/>
                  <a:pt x="179" y="172"/>
                </a:cubicBezTo>
                <a:close/>
                <a:moveTo>
                  <a:pt x="135" y="219"/>
                </a:moveTo>
                <a:cubicBezTo>
                  <a:pt x="128" y="203"/>
                  <a:pt x="108" y="174"/>
                  <a:pt x="108" y="174"/>
                </a:cubicBezTo>
                <a:cubicBezTo>
                  <a:pt x="108" y="174"/>
                  <a:pt x="107" y="166"/>
                  <a:pt x="106" y="162"/>
                </a:cubicBezTo>
                <a:cubicBezTo>
                  <a:pt x="117" y="167"/>
                  <a:pt x="129" y="173"/>
                  <a:pt x="141" y="171"/>
                </a:cubicBezTo>
                <a:cubicBezTo>
                  <a:pt x="150" y="170"/>
                  <a:pt x="157" y="164"/>
                  <a:pt x="165" y="160"/>
                </a:cubicBezTo>
                <a:cubicBezTo>
                  <a:pt x="165" y="162"/>
                  <a:pt x="165" y="165"/>
                  <a:pt x="165" y="167"/>
                </a:cubicBezTo>
                <a:cubicBezTo>
                  <a:pt x="158" y="186"/>
                  <a:pt x="143" y="200"/>
                  <a:pt x="135" y="219"/>
                </a:cubicBezTo>
                <a:close/>
                <a:moveTo>
                  <a:pt x="191" y="91"/>
                </a:moveTo>
                <a:cubicBezTo>
                  <a:pt x="200" y="102"/>
                  <a:pt x="192" y="115"/>
                  <a:pt x="185" y="124"/>
                </a:cubicBezTo>
                <a:cubicBezTo>
                  <a:pt x="186" y="117"/>
                  <a:pt x="189" y="102"/>
                  <a:pt x="189" y="102"/>
                </a:cubicBezTo>
                <a:lnTo>
                  <a:pt x="191" y="91"/>
                </a:lnTo>
                <a:close/>
                <a:moveTo>
                  <a:pt x="152" y="68"/>
                </a:moveTo>
                <a:cubicBezTo>
                  <a:pt x="157" y="77"/>
                  <a:pt x="165" y="85"/>
                  <a:pt x="173" y="91"/>
                </a:cubicBezTo>
                <a:cubicBezTo>
                  <a:pt x="176" y="93"/>
                  <a:pt x="180" y="95"/>
                  <a:pt x="180" y="95"/>
                </a:cubicBezTo>
                <a:cubicBezTo>
                  <a:pt x="177" y="101"/>
                  <a:pt x="177" y="101"/>
                  <a:pt x="177" y="101"/>
                </a:cubicBezTo>
                <a:cubicBezTo>
                  <a:pt x="177" y="101"/>
                  <a:pt x="168" y="138"/>
                  <a:pt x="153" y="151"/>
                </a:cubicBezTo>
                <a:cubicBezTo>
                  <a:pt x="144" y="160"/>
                  <a:pt x="126" y="162"/>
                  <a:pt x="117" y="151"/>
                </a:cubicBezTo>
                <a:cubicBezTo>
                  <a:pt x="102" y="137"/>
                  <a:pt x="96" y="117"/>
                  <a:pt x="93" y="98"/>
                </a:cubicBezTo>
                <a:cubicBezTo>
                  <a:pt x="116" y="95"/>
                  <a:pt x="137" y="84"/>
                  <a:pt x="152" y="68"/>
                </a:cubicBezTo>
                <a:close/>
                <a:moveTo>
                  <a:pt x="84" y="124"/>
                </a:moveTo>
                <a:cubicBezTo>
                  <a:pt x="78" y="115"/>
                  <a:pt x="74" y="105"/>
                  <a:pt x="74" y="95"/>
                </a:cubicBezTo>
                <a:cubicBezTo>
                  <a:pt x="86" y="99"/>
                  <a:pt x="82" y="114"/>
                  <a:pt x="84" y="124"/>
                </a:cubicBezTo>
                <a:close/>
                <a:moveTo>
                  <a:pt x="76" y="206"/>
                </a:moveTo>
                <a:cubicBezTo>
                  <a:pt x="76" y="206"/>
                  <a:pt x="82" y="186"/>
                  <a:pt x="92" y="172"/>
                </a:cubicBezTo>
                <a:cubicBezTo>
                  <a:pt x="100" y="186"/>
                  <a:pt x="100" y="186"/>
                  <a:pt x="100" y="186"/>
                </a:cubicBezTo>
                <a:cubicBezTo>
                  <a:pt x="100" y="186"/>
                  <a:pt x="109" y="199"/>
                  <a:pt x="113" y="206"/>
                </a:cubicBezTo>
                <a:cubicBezTo>
                  <a:pt x="101" y="207"/>
                  <a:pt x="76" y="206"/>
                  <a:pt x="76" y="206"/>
                </a:cubicBezTo>
                <a:close/>
                <a:moveTo>
                  <a:pt x="128" y="304"/>
                </a:moveTo>
                <a:cubicBezTo>
                  <a:pt x="128" y="304"/>
                  <a:pt x="104" y="248"/>
                  <a:pt x="94" y="219"/>
                </a:cubicBezTo>
                <a:cubicBezTo>
                  <a:pt x="103" y="219"/>
                  <a:pt x="112" y="220"/>
                  <a:pt x="121" y="220"/>
                </a:cubicBezTo>
                <a:cubicBezTo>
                  <a:pt x="126" y="232"/>
                  <a:pt x="130" y="245"/>
                  <a:pt x="135" y="257"/>
                </a:cubicBezTo>
                <a:cubicBezTo>
                  <a:pt x="140" y="245"/>
                  <a:pt x="145" y="232"/>
                  <a:pt x="149" y="220"/>
                </a:cubicBezTo>
                <a:cubicBezTo>
                  <a:pt x="158" y="220"/>
                  <a:pt x="167" y="219"/>
                  <a:pt x="176" y="219"/>
                </a:cubicBezTo>
                <a:cubicBezTo>
                  <a:pt x="166" y="246"/>
                  <a:pt x="143" y="304"/>
                  <a:pt x="143" y="304"/>
                </a:cubicBezTo>
                <a:lnTo>
                  <a:pt x="128" y="304"/>
                </a:lnTo>
                <a:close/>
                <a:moveTo>
                  <a:pt x="215" y="269"/>
                </a:moveTo>
                <a:cubicBezTo>
                  <a:pt x="201" y="273"/>
                  <a:pt x="186" y="275"/>
                  <a:pt x="171" y="275"/>
                </a:cubicBezTo>
                <a:cubicBezTo>
                  <a:pt x="171" y="273"/>
                  <a:pt x="173" y="270"/>
                  <a:pt x="174" y="269"/>
                </a:cubicBezTo>
                <a:cubicBezTo>
                  <a:pt x="188" y="268"/>
                  <a:pt x="203" y="268"/>
                  <a:pt x="216" y="261"/>
                </a:cubicBezTo>
                <a:cubicBezTo>
                  <a:pt x="216" y="263"/>
                  <a:pt x="216" y="267"/>
                  <a:pt x="215" y="269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0" name="AutoShape 270"/>
          <p:cNvSpPr/>
          <p:nvPr/>
        </p:nvSpPr>
        <p:spPr>
          <a:xfrm>
            <a:off x="9167432" y="4660773"/>
            <a:ext cx="148209" cy="167069"/>
          </a:xfrm>
          <a:prstGeom prst="roundRect">
            <a:avLst>
              <a:gd name="adj" fmla="val 3496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1" name="AutoShape 271"/>
          <p:cNvSpPr/>
          <p:nvPr/>
        </p:nvSpPr>
        <p:spPr>
          <a:xfrm rot="457219">
            <a:off x="9123712" y="4613720"/>
            <a:ext cx="43339" cy="239744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2" name="AutoShape 272"/>
          <p:cNvSpPr/>
          <p:nvPr/>
        </p:nvSpPr>
        <p:spPr>
          <a:xfrm rot="21142780" flipH="1">
            <a:off x="9316688" y="4613720"/>
            <a:ext cx="43339" cy="241935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3" name="AutoShape 273"/>
          <p:cNvSpPr/>
          <p:nvPr/>
        </p:nvSpPr>
        <p:spPr>
          <a:xfrm rot="21437230" flipH="1">
            <a:off x="9253824" y="4785646"/>
            <a:ext cx="69056" cy="381952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4" name="AutoShape 274"/>
          <p:cNvSpPr/>
          <p:nvPr/>
        </p:nvSpPr>
        <p:spPr>
          <a:xfrm rot="162769">
            <a:off x="9158668" y="4785646"/>
            <a:ext cx="69056" cy="381952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5" name="Freeform 275"/>
          <p:cNvSpPr/>
          <p:nvPr/>
        </p:nvSpPr>
        <p:spPr>
          <a:xfrm>
            <a:off x="9134475" y="4424744"/>
            <a:ext cx="218122" cy="256032"/>
          </a:xfrm>
          <a:custGeom>
            <a:rect l="l" t="t" r="r" b="b"/>
            <a:pathLst>
              <a:path w="272" h="320">
                <a:moveTo>
                  <a:pt x="206" y="171"/>
                </a:moveTo>
                <a:cubicBezTo>
                  <a:pt x="205" y="126"/>
                  <a:pt x="213" y="74"/>
                  <a:pt x="184" y="35"/>
                </a:cubicBezTo>
                <a:cubicBezTo>
                  <a:pt x="158" y="0"/>
                  <a:pt x="96" y="8"/>
                  <a:pt x="77" y="47"/>
                </a:cubicBezTo>
                <a:cubicBezTo>
                  <a:pt x="58" y="86"/>
                  <a:pt x="63" y="130"/>
                  <a:pt x="63" y="172"/>
                </a:cubicBezTo>
                <a:cubicBezTo>
                  <a:pt x="25" y="190"/>
                  <a:pt x="0" y="231"/>
                  <a:pt x="4" y="274"/>
                </a:cubicBezTo>
                <a:cubicBezTo>
                  <a:pt x="4" y="274"/>
                  <a:pt x="4" y="274"/>
                  <a:pt x="5" y="275"/>
                </a:cubicBezTo>
                <a:cubicBezTo>
                  <a:pt x="13" y="292"/>
                  <a:pt x="33" y="293"/>
                  <a:pt x="49" y="295"/>
                </a:cubicBezTo>
                <a:cubicBezTo>
                  <a:pt x="63" y="302"/>
                  <a:pt x="76" y="310"/>
                  <a:pt x="91" y="312"/>
                </a:cubicBezTo>
                <a:cubicBezTo>
                  <a:pt x="133" y="320"/>
                  <a:pt x="180" y="319"/>
                  <a:pt x="218" y="296"/>
                </a:cubicBezTo>
                <a:cubicBezTo>
                  <a:pt x="234" y="292"/>
                  <a:pt x="258" y="294"/>
                  <a:pt x="265" y="275"/>
                </a:cubicBezTo>
                <a:cubicBezTo>
                  <a:pt x="272" y="232"/>
                  <a:pt x="244" y="190"/>
                  <a:pt x="206" y="171"/>
                </a:cubicBezTo>
                <a:close/>
                <a:moveTo>
                  <a:pt x="179" y="172"/>
                </a:moveTo>
                <a:cubicBezTo>
                  <a:pt x="184" y="183"/>
                  <a:pt x="190" y="194"/>
                  <a:pt x="196" y="206"/>
                </a:cubicBezTo>
                <a:cubicBezTo>
                  <a:pt x="183" y="206"/>
                  <a:pt x="170" y="207"/>
                  <a:pt x="157" y="206"/>
                </a:cubicBezTo>
                <a:cubicBezTo>
                  <a:pt x="164" y="195"/>
                  <a:pt x="171" y="184"/>
                  <a:pt x="179" y="172"/>
                </a:cubicBezTo>
                <a:close/>
                <a:moveTo>
                  <a:pt x="135" y="219"/>
                </a:moveTo>
                <a:cubicBezTo>
                  <a:pt x="128" y="203"/>
                  <a:pt x="108" y="174"/>
                  <a:pt x="108" y="174"/>
                </a:cubicBezTo>
                <a:cubicBezTo>
                  <a:pt x="108" y="174"/>
                  <a:pt x="107" y="166"/>
                  <a:pt x="106" y="162"/>
                </a:cubicBezTo>
                <a:cubicBezTo>
                  <a:pt x="117" y="167"/>
                  <a:pt x="129" y="173"/>
                  <a:pt x="141" y="171"/>
                </a:cubicBezTo>
                <a:cubicBezTo>
                  <a:pt x="150" y="170"/>
                  <a:pt x="157" y="164"/>
                  <a:pt x="165" y="160"/>
                </a:cubicBezTo>
                <a:cubicBezTo>
                  <a:pt x="165" y="162"/>
                  <a:pt x="165" y="165"/>
                  <a:pt x="165" y="167"/>
                </a:cubicBezTo>
                <a:cubicBezTo>
                  <a:pt x="158" y="186"/>
                  <a:pt x="143" y="200"/>
                  <a:pt x="135" y="219"/>
                </a:cubicBezTo>
                <a:close/>
                <a:moveTo>
                  <a:pt x="191" y="91"/>
                </a:moveTo>
                <a:cubicBezTo>
                  <a:pt x="200" y="102"/>
                  <a:pt x="192" y="115"/>
                  <a:pt x="185" y="124"/>
                </a:cubicBezTo>
                <a:cubicBezTo>
                  <a:pt x="186" y="117"/>
                  <a:pt x="189" y="102"/>
                  <a:pt x="189" y="102"/>
                </a:cubicBezTo>
                <a:lnTo>
                  <a:pt x="191" y="91"/>
                </a:lnTo>
                <a:close/>
                <a:moveTo>
                  <a:pt x="152" y="68"/>
                </a:moveTo>
                <a:cubicBezTo>
                  <a:pt x="157" y="77"/>
                  <a:pt x="165" y="85"/>
                  <a:pt x="173" y="91"/>
                </a:cubicBezTo>
                <a:cubicBezTo>
                  <a:pt x="176" y="93"/>
                  <a:pt x="180" y="95"/>
                  <a:pt x="180" y="95"/>
                </a:cubicBezTo>
                <a:cubicBezTo>
                  <a:pt x="177" y="101"/>
                  <a:pt x="177" y="101"/>
                  <a:pt x="177" y="101"/>
                </a:cubicBezTo>
                <a:cubicBezTo>
                  <a:pt x="177" y="101"/>
                  <a:pt x="168" y="138"/>
                  <a:pt x="153" y="151"/>
                </a:cubicBezTo>
                <a:cubicBezTo>
                  <a:pt x="144" y="160"/>
                  <a:pt x="126" y="162"/>
                  <a:pt x="117" y="151"/>
                </a:cubicBezTo>
                <a:cubicBezTo>
                  <a:pt x="102" y="137"/>
                  <a:pt x="96" y="117"/>
                  <a:pt x="93" y="98"/>
                </a:cubicBezTo>
                <a:cubicBezTo>
                  <a:pt x="116" y="95"/>
                  <a:pt x="137" y="84"/>
                  <a:pt x="152" y="68"/>
                </a:cubicBezTo>
                <a:close/>
                <a:moveTo>
                  <a:pt x="84" y="124"/>
                </a:moveTo>
                <a:cubicBezTo>
                  <a:pt x="78" y="115"/>
                  <a:pt x="74" y="105"/>
                  <a:pt x="74" y="95"/>
                </a:cubicBezTo>
                <a:cubicBezTo>
                  <a:pt x="86" y="99"/>
                  <a:pt x="82" y="114"/>
                  <a:pt x="84" y="124"/>
                </a:cubicBezTo>
                <a:close/>
                <a:moveTo>
                  <a:pt x="76" y="206"/>
                </a:moveTo>
                <a:cubicBezTo>
                  <a:pt x="76" y="206"/>
                  <a:pt x="82" y="186"/>
                  <a:pt x="92" y="172"/>
                </a:cubicBezTo>
                <a:cubicBezTo>
                  <a:pt x="100" y="186"/>
                  <a:pt x="100" y="186"/>
                  <a:pt x="100" y="186"/>
                </a:cubicBezTo>
                <a:cubicBezTo>
                  <a:pt x="100" y="186"/>
                  <a:pt x="109" y="199"/>
                  <a:pt x="113" y="206"/>
                </a:cubicBezTo>
                <a:cubicBezTo>
                  <a:pt x="101" y="207"/>
                  <a:pt x="76" y="206"/>
                  <a:pt x="76" y="206"/>
                </a:cubicBezTo>
                <a:close/>
                <a:moveTo>
                  <a:pt x="128" y="304"/>
                </a:moveTo>
                <a:cubicBezTo>
                  <a:pt x="128" y="304"/>
                  <a:pt x="104" y="248"/>
                  <a:pt x="94" y="219"/>
                </a:cubicBezTo>
                <a:cubicBezTo>
                  <a:pt x="103" y="219"/>
                  <a:pt x="112" y="220"/>
                  <a:pt x="121" y="220"/>
                </a:cubicBezTo>
                <a:cubicBezTo>
                  <a:pt x="126" y="232"/>
                  <a:pt x="130" y="245"/>
                  <a:pt x="135" y="257"/>
                </a:cubicBezTo>
                <a:cubicBezTo>
                  <a:pt x="140" y="245"/>
                  <a:pt x="145" y="232"/>
                  <a:pt x="149" y="220"/>
                </a:cubicBezTo>
                <a:cubicBezTo>
                  <a:pt x="158" y="220"/>
                  <a:pt x="167" y="219"/>
                  <a:pt x="176" y="219"/>
                </a:cubicBezTo>
                <a:cubicBezTo>
                  <a:pt x="166" y="246"/>
                  <a:pt x="143" y="304"/>
                  <a:pt x="143" y="304"/>
                </a:cubicBezTo>
                <a:lnTo>
                  <a:pt x="128" y="304"/>
                </a:lnTo>
                <a:close/>
                <a:moveTo>
                  <a:pt x="215" y="269"/>
                </a:moveTo>
                <a:cubicBezTo>
                  <a:pt x="201" y="273"/>
                  <a:pt x="186" y="275"/>
                  <a:pt x="171" y="275"/>
                </a:cubicBezTo>
                <a:cubicBezTo>
                  <a:pt x="171" y="273"/>
                  <a:pt x="173" y="270"/>
                  <a:pt x="174" y="269"/>
                </a:cubicBezTo>
                <a:cubicBezTo>
                  <a:pt x="188" y="268"/>
                  <a:pt x="203" y="268"/>
                  <a:pt x="216" y="261"/>
                </a:cubicBezTo>
                <a:cubicBezTo>
                  <a:pt x="216" y="263"/>
                  <a:pt x="216" y="267"/>
                  <a:pt x="215" y="269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6" name="AutoShape 276"/>
          <p:cNvSpPr/>
          <p:nvPr/>
        </p:nvSpPr>
        <p:spPr>
          <a:xfrm>
            <a:off x="9630633" y="4660773"/>
            <a:ext cx="148209" cy="167069"/>
          </a:xfrm>
          <a:prstGeom prst="roundRect">
            <a:avLst>
              <a:gd name="adj" fmla="val 3496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7" name="AutoShape 277"/>
          <p:cNvSpPr/>
          <p:nvPr/>
        </p:nvSpPr>
        <p:spPr>
          <a:xfrm rot="457219">
            <a:off x="9586913" y="4613720"/>
            <a:ext cx="43339" cy="239744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8" name="AutoShape 278"/>
          <p:cNvSpPr/>
          <p:nvPr/>
        </p:nvSpPr>
        <p:spPr>
          <a:xfrm rot="21142780" flipH="1">
            <a:off x="9779889" y="4613720"/>
            <a:ext cx="43339" cy="241935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9" name="AutoShape 279"/>
          <p:cNvSpPr/>
          <p:nvPr/>
        </p:nvSpPr>
        <p:spPr>
          <a:xfrm rot="21437230" flipH="1">
            <a:off x="9717024" y="4785646"/>
            <a:ext cx="69056" cy="381952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0" name="AutoShape 280"/>
          <p:cNvSpPr/>
          <p:nvPr/>
        </p:nvSpPr>
        <p:spPr>
          <a:xfrm rot="162769">
            <a:off x="9621869" y="4785646"/>
            <a:ext cx="69056" cy="381952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1" name="Freeform 281"/>
          <p:cNvSpPr/>
          <p:nvPr/>
        </p:nvSpPr>
        <p:spPr>
          <a:xfrm>
            <a:off x="9597771" y="4424744"/>
            <a:ext cx="218122" cy="256032"/>
          </a:xfrm>
          <a:custGeom>
            <a:rect l="l" t="t" r="r" b="b"/>
            <a:pathLst>
              <a:path w="272" h="320">
                <a:moveTo>
                  <a:pt x="206" y="171"/>
                </a:moveTo>
                <a:cubicBezTo>
                  <a:pt x="205" y="126"/>
                  <a:pt x="213" y="74"/>
                  <a:pt x="184" y="35"/>
                </a:cubicBezTo>
                <a:cubicBezTo>
                  <a:pt x="158" y="0"/>
                  <a:pt x="96" y="8"/>
                  <a:pt x="77" y="47"/>
                </a:cubicBezTo>
                <a:cubicBezTo>
                  <a:pt x="58" y="86"/>
                  <a:pt x="63" y="130"/>
                  <a:pt x="63" y="172"/>
                </a:cubicBezTo>
                <a:cubicBezTo>
                  <a:pt x="25" y="190"/>
                  <a:pt x="0" y="231"/>
                  <a:pt x="4" y="274"/>
                </a:cubicBezTo>
                <a:cubicBezTo>
                  <a:pt x="4" y="274"/>
                  <a:pt x="4" y="274"/>
                  <a:pt x="5" y="275"/>
                </a:cubicBezTo>
                <a:cubicBezTo>
                  <a:pt x="13" y="292"/>
                  <a:pt x="33" y="293"/>
                  <a:pt x="49" y="295"/>
                </a:cubicBezTo>
                <a:cubicBezTo>
                  <a:pt x="63" y="302"/>
                  <a:pt x="76" y="310"/>
                  <a:pt x="91" y="312"/>
                </a:cubicBezTo>
                <a:cubicBezTo>
                  <a:pt x="133" y="320"/>
                  <a:pt x="180" y="319"/>
                  <a:pt x="218" y="296"/>
                </a:cubicBezTo>
                <a:cubicBezTo>
                  <a:pt x="234" y="292"/>
                  <a:pt x="258" y="294"/>
                  <a:pt x="265" y="275"/>
                </a:cubicBezTo>
                <a:cubicBezTo>
                  <a:pt x="272" y="232"/>
                  <a:pt x="244" y="190"/>
                  <a:pt x="206" y="171"/>
                </a:cubicBezTo>
                <a:close/>
                <a:moveTo>
                  <a:pt x="179" y="172"/>
                </a:moveTo>
                <a:cubicBezTo>
                  <a:pt x="184" y="183"/>
                  <a:pt x="190" y="194"/>
                  <a:pt x="196" y="206"/>
                </a:cubicBezTo>
                <a:cubicBezTo>
                  <a:pt x="183" y="206"/>
                  <a:pt x="170" y="207"/>
                  <a:pt x="157" y="206"/>
                </a:cubicBezTo>
                <a:cubicBezTo>
                  <a:pt x="164" y="195"/>
                  <a:pt x="171" y="184"/>
                  <a:pt x="179" y="172"/>
                </a:cubicBezTo>
                <a:close/>
                <a:moveTo>
                  <a:pt x="135" y="219"/>
                </a:moveTo>
                <a:cubicBezTo>
                  <a:pt x="128" y="203"/>
                  <a:pt x="108" y="174"/>
                  <a:pt x="108" y="174"/>
                </a:cubicBezTo>
                <a:cubicBezTo>
                  <a:pt x="108" y="174"/>
                  <a:pt x="107" y="166"/>
                  <a:pt x="106" y="162"/>
                </a:cubicBezTo>
                <a:cubicBezTo>
                  <a:pt x="117" y="167"/>
                  <a:pt x="129" y="173"/>
                  <a:pt x="141" y="171"/>
                </a:cubicBezTo>
                <a:cubicBezTo>
                  <a:pt x="150" y="170"/>
                  <a:pt x="157" y="164"/>
                  <a:pt x="165" y="160"/>
                </a:cubicBezTo>
                <a:cubicBezTo>
                  <a:pt x="165" y="162"/>
                  <a:pt x="165" y="165"/>
                  <a:pt x="165" y="167"/>
                </a:cubicBezTo>
                <a:cubicBezTo>
                  <a:pt x="158" y="186"/>
                  <a:pt x="143" y="200"/>
                  <a:pt x="135" y="219"/>
                </a:cubicBezTo>
                <a:close/>
                <a:moveTo>
                  <a:pt x="191" y="91"/>
                </a:moveTo>
                <a:cubicBezTo>
                  <a:pt x="200" y="102"/>
                  <a:pt x="192" y="115"/>
                  <a:pt x="185" y="124"/>
                </a:cubicBezTo>
                <a:cubicBezTo>
                  <a:pt x="186" y="117"/>
                  <a:pt x="189" y="102"/>
                  <a:pt x="189" y="102"/>
                </a:cubicBezTo>
                <a:lnTo>
                  <a:pt x="191" y="91"/>
                </a:lnTo>
                <a:close/>
                <a:moveTo>
                  <a:pt x="152" y="68"/>
                </a:moveTo>
                <a:cubicBezTo>
                  <a:pt x="157" y="77"/>
                  <a:pt x="165" y="85"/>
                  <a:pt x="173" y="91"/>
                </a:cubicBezTo>
                <a:cubicBezTo>
                  <a:pt x="176" y="93"/>
                  <a:pt x="180" y="95"/>
                  <a:pt x="180" y="95"/>
                </a:cubicBezTo>
                <a:cubicBezTo>
                  <a:pt x="177" y="101"/>
                  <a:pt x="177" y="101"/>
                  <a:pt x="177" y="101"/>
                </a:cubicBezTo>
                <a:cubicBezTo>
                  <a:pt x="177" y="101"/>
                  <a:pt x="168" y="138"/>
                  <a:pt x="153" y="151"/>
                </a:cubicBezTo>
                <a:cubicBezTo>
                  <a:pt x="144" y="160"/>
                  <a:pt x="126" y="162"/>
                  <a:pt x="117" y="151"/>
                </a:cubicBezTo>
                <a:cubicBezTo>
                  <a:pt x="102" y="137"/>
                  <a:pt x="96" y="117"/>
                  <a:pt x="93" y="98"/>
                </a:cubicBezTo>
                <a:cubicBezTo>
                  <a:pt x="116" y="95"/>
                  <a:pt x="137" y="84"/>
                  <a:pt x="152" y="68"/>
                </a:cubicBezTo>
                <a:close/>
                <a:moveTo>
                  <a:pt x="84" y="124"/>
                </a:moveTo>
                <a:cubicBezTo>
                  <a:pt x="78" y="115"/>
                  <a:pt x="74" y="105"/>
                  <a:pt x="74" y="95"/>
                </a:cubicBezTo>
                <a:cubicBezTo>
                  <a:pt x="86" y="99"/>
                  <a:pt x="82" y="114"/>
                  <a:pt x="84" y="124"/>
                </a:cubicBezTo>
                <a:close/>
                <a:moveTo>
                  <a:pt x="76" y="206"/>
                </a:moveTo>
                <a:cubicBezTo>
                  <a:pt x="76" y="206"/>
                  <a:pt x="82" y="186"/>
                  <a:pt x="92" y="172"/>
                </a:cubicBezTo>
                <a:cubicBezTo>
                  <a:pt x="100" y="186"/>
                  <a:pt x="100" y="186"/>
                  <a:pt x="100" y="186"/>
                </a:cubicBezTo>
                <a:cubicBezTo>
                  <a:pt x="100" y="186"/>
                  <a:pt x="109" y="199"/>
                  <a:pt x="113" y="206"/>
                </a:cubicBezTo>
                <a:cubicBezTo>
                  <a:pt x="101" y="207"/>
                  <a:pt x="76" y="206"/>
                  <a:pt x="76" y="206"/>
                </a:cubicBezTo>
                <a:close/>
                <a:moveTo>
                  <a:pt x="128" y="304"/>
                </a:moveTo>
                <a:cubicBezTo>
                  <a:pt x="128" y="304"/>
                  <a:pt x="104" y="248"/>
                  <a:pt x="94" y="219"/>
                </a:cubicBezTo>
                <a:cubicBezTo>
                  <a:pt x="103" y="219"/>
                  <a:pt x="112" y="220"/>
                  <a:pt x="121" y="220"/>
                </a:cubicBezTo>
                <a:cubicBezTo>
                  <a:pt x="126" y="232"/>
                  <a:pt x="130" y="245"/>
                  <a:pt x="135" y="257"/>
                </a:cubicBezTo>
                <a:cubicBezTo>
                  <a:pt x="140" y="245"/>
                  <a:pt x="145" y="232"/>
                  <a:pt x="149" y="220"/>
                </a:cubicBezTo>
                <a:cubicBezTo>
                  <a:pt x="158" y="220"/>
                  <a:pt x="167" y="219"/>
                  <a:pt x="176" y="219"/>
                </a:cubicBezTo>
                <a:cubicBezTo>
                  <a:pt x="166" y="246"/>
                  <a:pt x="143" y="304"/>
                  <a:pt x="143" y="304"/>
                </a:cubicBezTo>
                <a:lnTo>
                  <a:pt x="128" y="304"/>
                </a:lnTo>
                <a:close/>
                <a:moveTo>
                  <a:pt x="215" y="269"/>
                </a:moveTo>
                <a:cubicBezTo>
                  <a:pt x="201" y="273"/>
                  <a:pt x="186" y="275"/>
                  <a:pt x="171" y="275"/>
                </a:cubicBezTo>
                <a:cubicBezTo>
                  <a:pt x="171" y="273"/>
                  <a:pt x="173" y="270"/>
                  <a:pt x="174" y="269"/>
                </a:cubicBezTo>
                <a:cubicBezTo>
                  <a:pt x="188" y="268"/>
                  <a:pt x="203" y="268"/>
                  <a:pt x="216" y="261"/>
                </a:cubicBezTo>
                <a:cubicBezTo>
                  <a:pt x="216" y="263"/>
                  <a:pt x="216" y="267"/>
                  <a:pt x="215" y="269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2" name="AutoShape 282"/>
          <p:cNvSpPr/>
          <p:nvPr/>
        </p:nvSpPr>
        <p:spPr>
          <a:xfrm>
            <a:off x="10093833" y="4660773"/>
            <a:ext cx="148209" cy="167069"/>
          </a:xfrm>
          <a:prstGeom prst="roundRect">
            <a:avLst>
              <a:gd name="adj" fmla="val 3496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3" name="AutoShape 283"/>
          <p:cNvSpPr/>
          <p:nvPr/>
        </p:nvSpPr>
        <p:spPr>
          <a:xfrm rot="457219">
            <a:off x="10050113" y="4613720"/>
            <a:ext cx="43339" cy="239744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4" name="AutoShape 284"/>
          <p:cNvSpPr/>
          <p:nvPr/>
        </p:nvSpPr>
        <p:spPr>
          <a:xfrm rot="21142780" flipH="1">
            <a:off x="10243090" y="4613720"/>
            <a:ext cx="43339" cy="241935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5" name="AutoShape 285"/>
          <p:cNvSpPr/>
          <p:nvPr/>
        </p:nvSpPr>
        <p:spPr>
          <a:xfrm rot="21437230" flipH="1">
            <a:off x="10180225" y="4785646"/>
            <a:ext cx="69056" cy="381952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6" name="AutoShape 286"/>
          <p:cNvSpPr/>
          <p:nvPr/>
        </p:nvSpPr>
        <p:spPr>
          <a:xfrm rot="162769">
            <a:off x="10085070" y="4785646"/>
            <a:ext cx="69056" cy="381952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7" name="Freeform 287"/>
          <p:cNvSpPr/>
          <p:nvPr/>
        </p:nvSpPr>
        <p:spPr>
          <a:xfrm>
            <a:off x="10060972" y="4424744"/>
            <a:ext cx="218122" cy="256032"/>
          </a:xfrm>
          <a:custGeom>
            <a:rect l="l" t="t" r="r" b="b"/>
            <a:pathLst>
              <a:path w="272" h="320">
                <a:moveTo>
                  <a:pt x="206" y="171"/>
                </a:moveTo>
                <a:cubicBezTo>
                  <a:pt x="205" y="126"/>
                  <a:pt x="213" y="74"/>
                  <a:pt x="184" y="35"/>
                </a:cubicBezTo>
                <a:cubicBezTo>
                  <a:pt x="158" y="0"/>
                  <a:pt x="96" y="8"/>
                  <a:pt x="77" y="47"/>
                </a:cubicBezTo>
                <a:cubicBezTo>
                  <a:pt x="58" y="86"/>
                  <a:pt x="63" y="130"/>
                  <a:pt x="63" y="172"/>
                </a:cubicBezTo>
                <a:cubicBezTo>
                  <a:pt x="25" y="190"/>
                  <a:pt x="0" y="231"/>
                  <a:pt x="4" y="274"/>
                </a:cubicBezTo>
                <a:cubicBezTo>
                  <a:pt x="4" y="274"/>
                  <a:pt x="4" y="274"/>
                  <a:pt x="5" y="275"/>
                </a:cubicBezTo>
                <a:cubicBezTo>
                  <a:pt x="13" y="292"/>
                  <a:pt x="33" y="293"/>
                  <a:pt x="49" y="295"/>
                </a:cubicBezTo>
                <a:cubicBezTo>
                  <a:pt x="63" y="302"/>
                  <a:pt x="76" y="310"/>
                  <a:pt x="91" y="312"/>
                </a:cubicBezTo>
                <a:cubicBezTo>
                  <a:pt x="133" y="320"/>
                  <a:pt x="180" y="319"/>
                  <a:pt x="218" y="296"/>
                </a:cubicBezTo>
                <a:cubicBezTo>
                  <a:pt x="234" y="292"/>
                  <a:pt x="258" y="294"/>
                  <a:pt x="265" y="275"/>
                </a:cubicBezTo>
                <a:cubicBezTo>
                  <a:pt x="272" y="232"/>
                  <a:pt x="244" y="190"/>
                  <a:pt x="206" y="171"/>
                </a:cubicBezTo>
                <a:close/>
                <a:moveTo>
                  <a:pt x="179" y="172"/>
                </a:moveTo>
                <a:cubicBezTo>
                  <a:pt x="184" y="183"/>
                  <a:pt x="190" y="194"/>
                  <a:pt x="196" y="206"/>
                </a:cubicBezTo>
                <a:cubicBezTo>
                  <a:pt x="183" y="206"/>
                  <a:pt x="170" y="207"/>
                  <a:pt x="157" y="206"/>
                </a:cubicBezTo>
                <a:cubicBezTo>
                  <a:pt x="164" y="195"/>
                  <a:pt x="171" y="184"/>
                  <a:pt x="179" y="172"/>
                </a:cubicBezTo>
                <a:close/>
                <a:moveTo>
                  <a:pt x="135" y="219"/>
                </a:moveTo>
                <a:cubicBezTo>
                  <a:pt x="128" y="203"/>
                  <a:pt x="108" y="174"/>
                  <a:pt x="108" y="174"/>
                </a:cubicBezTo>
                <a:cubicBezTo>
                  <a:pt x="108" y="174"/>
                  <a:pt x="107" y="166"/>
                  <a:pt x="106" y="162"/>
                </a:cubicBezTo>
                <a:cubicBezTo>
                  <a:pt x="117" y="167"/>
                  <a:pt x="129" y="173"/>
                  <a:pt x="141" y="171"/>
                </a:cubicBezTo>
                <a:cubicBezTo>
                  <a:pt x="150" y="170"/>
                  <a:pt x="157" y="164"/>
                  <a:pt x="165" y="160"/>
                </a:cubicBezTo>
                <a:cubicBezTo>
                  <a:pt x="165" y="162"/>
                  <a:pt x="165" y="165"/>
                  <a:pt x="165" y="167"/>
                </a:cubicBezTo>
                <a:cubicBezTo>
                  <a:pt x="158" y="186"/>
                  <a:pt x="143" y="200"/>
                  <a:pt x="135" y="219"/>
                </a:cubicBezTo>
                <a:close/>
                <a:moveTo>
                  <a:pt x="191" y="91"/>
                </a:moveTo>
                <a:cubicBezTo>
                  <a:pt x="200" y="102"/>
                  <a:pt x="192" y="115"/>
                  <a:pt x="185" y="124"/>
                </a:cubicBezTo>
                <a:cubicBezTo>
                  <a:pt x="186" y="117"/>
                  <a:pt x="189" y="102"/>
                  <a:pt x="189" y="102"/>
                </a:cubicBezTo>
                <a:lnTo>
                  <a:pt x="191" y="91"/>
                </a:lnTo>
                <a:close/>
                <a:moveTo>
                  <a:pt x="152" y="68"/>
                </a:moveTo>
                <a:cubicBezTo>
                  <a:pt x="157" y="77"/>
                  <a:pt x="165" y="85"/>
                  <a:pt x="173" y="91"/>
                </a:cubicBezTo>
                <a:cubicBezTo>
                  <a:pt x="176" y="93"/>
                  <a:pt x="180" y="95"/>
                  <a:pt x="180" y="95"/>
                </a:cubicBezTo>
                <a:cubicBezTo>
                  <a:pt x="177" y="101"/>
                  <a:pt x="177" y="101"/>
                  <a:pt x="177" y="101"/>
                </a:cubicBezTo>
                <a:cubicBezTo>
                  <a:pt x="177" y="101"/>
                  <a:pt x="168" y="138"/>
                  <a:pt x="153" y="151"/>
                </a:cubicBezTo>
                <a:cubicBezTo>
                  <a:pt x="144" y="160"/>
                  <a:pt x="126" y="162"/>
                  <a:pt x="117" y="151"/>
                </a:cubicBezTo>
                <a:cubicBezTo>
                  <a:pt x="102" y="137"/>
                  <a:pt x="96" y="117"/>
                  <a:pt x="93" y="98"/>
                </a:cubicBezTo>
                <a:cubicBezTo>
                  <a:pt x="116" y="95"/>
                  <a:pt x="137" y="84"/>
                  <a:pt x="152" y="68"/>
                </a:cubicBezTo>
                <a:close/>
                <a:moveTo>
                  <a:pt x="84" y="124"/>
                </a:moveTo>
                <a:cubicBezTo>
                  <a:pt x="78" y="115"/>
                  <a:pt x="74" y="105"/>
                  <a:pt x="74" y="95"/>
                </a:cubicBezTo>
                <a:cubicBezTo>
                  <a:pt x="86" y="99"/>
                  <a:pt x="82" y="114"/>
                  <a:pt x="84" y="124"/>
                </a:cubicBezTo>
                <a:close/>
                <a:moveTo>
                  <a:pt x="76" y="206"/>
                </a:moveTo>
                <a:cubicBezTo>
                  <a:pt x="76" y="206"/>
                  <a:pt x="82" y="186"/>
                  <a:pt x="92" y="172"/>
                </a:cubicBezTo>
                <a:cubicBezTo>
                  <a:pt x="100" y="186"/>
                  <a:pt x="100" y="186"/>
                  <a:pt x="100" y="186"/>
                </a:cubicBezTo>
                <a:cubicBezTo>
                  <a:pt x="100" y="186"/>
                  <a:pt x="109" y="199"/>
                  <a:pt x="113" y="206"/>
                </a:cubicBezTo>
                <a:cubicBezTo>
                  <a:pt x="101" y="207"/>
                  <a:pt x="76" y="206"/>
                  <a:pt x="76" y="206"/>
                </a:cubicBezTo>
                <a:close/>
                <a:moveTo>
                  <a:pt x="128" y="304"/>
                </a:moveTo>
                <a:cubicBezTo>
                  <a:pt x="128" y="304"/>
                  <a:pt x="104" y="248"/>
                  <a:pt x="94" y="219"/>
                </a:cubicBezTo>
                <a:cubicBezTo>
                  <a:pt x="103" y="219"/>
                  <a:pt x="112" y="220"/>
                  <a:pt x="121" y="220"/>
                </a:cubicBezTo>
                <a:cubicBezTo>
                  <a:pt x="126" y="232"/>
                  <a:pt x="130" y="245"/>
                  <a:pt x="135" y="257"/>
                </a:cubicBezTo>
                <a:cubicBezTo>
                  <a:pt x="140" y="245"/>
                  <a:pt x="145" y="232"/>
                  <a:pt x="149" y="220"/>
                </a:cubicBezTo>
                <a:cubicBezTo>
                  <a:pt x="158" y="220"/>
                  <a:pt x="167" y="219"/>
                  <a:pt x="176" y="219"/>
                </a:cubicBezTo>
                <a:cubicBezTo>
                  <a:pt x="166" y="246"/>
                  <a:pt x="143" y="304"/>
                  <a:pt x="143" y="304"/>
                </a:cubicBezTo>
                <a:lnTo>
                  <a:pt x="128" y="304"/>
                </a:lnTo>
                <a:close/>
                <a:moveTo>
                  <a:pt x="215" y="269"/>
                </a:moveTo>
                <a:cubicBezTo>
                  <a:pt x="201" y="273"/>
                  <a:pt x="186" y="275"/>
                  <a:pt x="171" y="275"/>
                </a:cubicBezTo>
                <a:cubicBezTo>
                  <a:pt x="171" y="273"/>
                  <a:pt x="173" y="270"/>
                  <a:pt x="174" y="269"/>
                </a:cubicBezTo>
                <a:cubicBezTo>
                  <a:pt x="188" y="268"/>
                  <a:pt x="203" y="268"/>
                  <a:pt x="216" y="261"/>
                </a:cubicBezTo>
                <a:cubicBezTo>
                  <a:pt x="216" y="263"/>
                  <a:pt x="216" y="267"/>
                  <a:pt x="215" y="269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8" name="AutoShape 288"/>
          <p:cNvSpPr/>
          <p:nvPr/>
        </p:nvSpPr>
        <p:spPr>
          <a:xfrm>
            <a:off x="10557034" y="4660773"/>
            <a:ext cx="148209" cy="167069"/>
          </a:xfrm>
          <a:prstGeom prst="roundRect">
            <a:avLst>
              <a:gd name="adj" fmla="val 3496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9" name="AutoShape 289"/>
          <p:cNvSpPr/>
          <p:nvPr/>
        </p:nvSpPr>
        <p:spPr>
          <a:xfrm rot="457219">
            <a:off x="10513409" y="4613720"/>
            <a:ext cx="43339" cy="239744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0" name="AutoShape 290"/>
          <p:cNvSpPr/>
          <p:nvPr/>
        </p:nvSpPr>
        <p:spPr>
          <a:xfrm rot="21142780" flipH="1">
            <a:off x="10706291" y="4613720"/>
            <a:ext cx="43339" cy="241935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1" name="AutoShape 291"/>
          <p:cNvSpPr/>
          <p:nvPr/>
        </p:nvSpPr>
        <p:spPr>
          <a:xfrm rot="21437230" flipH="1">
            <a:off x="10643426" y="4785646"/>
            <a:ext cx="69056" cy="381952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2" name="AutoShape 292"/>
          <p:cNvSpPr/>
          <p:nvPr/>
        </p:nvSpPr>
        <p:spPr>
          <a:xfrm rot="162769">
            <a:off x="10548271" y="4785646"/>
            <a:ext cx="69056" cy="381952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3" name="Freeform 293"/>
          <p:cNvSpPr/>
          <p:nvPr/>
        </p:nvSpPr>
        <p:spPr>
          <a:xfrm>
            <a:off x="10524173" y="4424744"/>
            <a:ext cx="218122" cy="256032"/>
          </a:xfrm>
          <a:custGeom>
            <a:rect l="l" t="t" r="r" b="b"/>
            <a:pathLst>
              <a:path w="272" h="320">
                <a:moveTo>
                  <a:pt x="206" y="171"/>
                </a:moveTo>
                <a:cubicBezTo>
                  <a:pt x="205" y="126"/>
                  <a:pt x="213" y="74"/>
                  <a:pt x="184" y="35"/>
                </a:cubicBezTo>
                <a:cubicBezTo>
                  <a:pt x="158" y="0"/>
                  <a:pt x="96" y="8"/>
                  <a:pt x="77" y="47"/>
                </a:cubicBezTo>
                <a:cubicBezTo>
                  <a:pt x="58" y="86"/>
                  <a:pt x="63" y="130"/>
                  <a:pt x="63" y="172"/>
                </a:cubicBezTo>
                <a:cubicBezTo>
                  <a:pt x="25" y="190"/>
                  <a:pt x="0" y="231"/>
                  <a:pt x="4" y="274"/>
                </a:cubicBezTo>
                <a:cubicBezTo>
                  <a:pt x="4" y="274"/>
                  <a:pt x="4" y="274"/>
                  <a:pt x="5" y="275"/>
                </a:cubicBezTo>
                <a:cubicBezTo>
                  <a:pt x="13" y="292"/>
                  <a:pt x="33" y="293"/>
                  <a:pt x="49" y="295"/>
                </a:cubicBezTo>
                <a:cubicBezTo>
                  <a:pt x="63" y="302"/>
                  <a:pt x="76" y="310"/>
                  <a:pt x="91" y="312"/>
                </a:cubicBezTo>
                <a:cubicBezTo>
                  <a:pt x="133" y="320"/>
                  <a:pt x="180" y="319"/>
                  <a:pt x="218" y="296"/>
                </a:cubicBezTo>
                <a:cubicBezTo>
                  <a:pt x="234" y="292"/>
                  <a:pt x="258" y="294"/>
                  <a:pt x="265" y="275"/>
                </a:cubicBezTo>
                <a:cubicBezTo>
                  <a:pt x="272" y="232"/>
                  <a:pt x="244" y="190"/>
                  <a:pt x="206" y="171"/>
                </a:cubicBezTo>
                <a:close/>
                <a:moveTo>
                  <a:pt x="179" y="172"/>
                </a:moveTo>
                <a:cubicBezTo>
                  <a:pt x="184" y="183"/>
                  <a:pt x="190" y="194"/>
                  <a:pt x="196" y="206"/>
                </a:cubicBezTo>
                <a:cubicBezTo>
                  <a:pt x="183" y="206"/>
                  <a:pt x="170" y="207"/>
                  <a:pt x="157" y="206"/>
                </a:cubicBezTo>
                <a:cubicBezTo>
                  <a:pt x="164" y="195"/>
                  <a:pt x="171" y="184"/>
                  <a:pt x="179" y="172"/>
                </a:cubicBezTo>
                <a:close/>
                <a:moveTo>
                  <a:pt x="135" y="219"/>
                </a:moveTo>
                <a:cubicBezTo>
                  <a:pt x="128" y="203"/>
                  <a:pt x="108" y="174"/>
                  <a:pt x="108" y="174"/>
                </a:cubicBezTo>
                <a:cubicBezTo>
                  <a:pt x="108" y="174"/>
                  <a:pt x="107" y="166"/>
                  <a:pt x="106" y="162"/>
                </a:cubicBezTo>
                <a:cubicBezTo>
                  <a:pt x="117" y="167"/>
                  <a:pt x="129" y="173"/>
                  <a:pt x="141" y="171"/>
                </a:cubicBezTo>
                <a:cubicBezTo>
                  <a:pt x="150" y="170"/>
                  <a:pt x="157" y="164"/>
                  <a:pt x="165" y="160"/>
                </a:cubicBezTo>
                <a:cubicBezTo>
                  <a:pt x="165" y="162"/>
                  <a:pt x="165" y="165"/>
                  <a:pt x="165" y="167"/>
                </a:cubicBezTo>
                <a:cubicBezTo>
                  <a:pt x="158" y="186"/>
                  <a:pt x="143" y="200"/>
                  <a:pt x="135" y="219"/>
                </a:cubicBezTo>
                <a:close/>
                <a:moveTo>
                  <a:pt x="191" y="91"/>
                </a:moveTo>
                <a:cubicBezTo>
                  <a:pt x="200" y="102"/>
                  <a:pt x="192" y="115"/>
                  <a:pt x="185" y="124"/>
                </a:cubicBezTo>
                <a:cubicBezTo>
                  <a:pt x="186" y="117"/>
                  <a:pt x="189" y="102"/>
                  <a:pt x="189" y="102"/>
                </a:cubicBezTo>
                <a:lnTo>
                  <a:pt x="191" y="91"/>
                </a:lnTo>
                <a:close/>
                <a:moveTo>
                  <a:pt x="152" y="68"/>
                </a:moveTo>
                <a:cubicBezTo>
                  <a:pt x="157" y="77"/>
                  <a:pt x="165" y="85"/>
                  <a:pt x="173" y="91"/>
                </a:cubicBezTo>
                <a:cubicBezTo>
                  <a:pt x="176" y="93"/>
                  <a:pt x="180" y="95"/>
                  <a:pt x="180" y="95"/>
                </a:cubicBezTo>
                <a:cubicBezTo>
                  <a:pt x="177" y="101"/>
                  <a:pt x="177" y="101"/>
                  <a:pt x="177" y="101"/>
                </a:cubicBezTo>
                <a:cubicBezTo>
                  <a:pt x="177" y="101"/>
                  <a:pt x="168" y="138"/>
                  <a:pt x="153" y="151"/>
                </a:cubicBezTo>
                <a:cubicBezTo>
                  <a:pt x="144" y="160"/>
                  <a:pt x="126" y="162"/>
                  <a:pt x="117" y="151"/>
                </a:cubicBezTo>
                <a:cubicBezTo>
                  <a:pt x="102" y="137"/>
                  <a:pt x="96" y="117"/>
                  <a:pt x="93" y="98"/>
                </a:cubicBezTo>
                <a:cubicBezTo>
                  <a:pt x="116" y="95"/>
                  <a:pt x="137" y="84"/>
                  <a:pt x="152" y="68"/>
                </a:cubicBezTo>
                <a:close/>
                <a:moveTo>
                  <a:pt x="84" y="124"/>
                </a:moveTo>
                <a:cubicBezTo>
                  <a:pt x="78" y="115"/>
                  <a:pt x="74" y="105"/>
                  <a:pt x="74" y="95"/>
                </a:cubicBezTo>
                <a:cubicBezTo>
                  <a:pt x="86" y="99"/>
                  <a:pt x="82" y="114"/>
                  <a:pt x="84" y="124"/>
                </a:cubicBezTo>
                <a:close/>
                <a:moveTo>
                  <a:pt x="76" y="206"/>
                </a:moveTo>
                <a:cubicBezTo>
                  <a:pt x="76" y="206"/>
                  <a:pt x="82" y="186"/>
                  <a:pt x="92" y="172"/>
                </a:cubicBezTo>
                <a:cubicBezTo>
                  <a:pt x="100" y="186"/>
                  <a:pt x="100" y="186"/>
                  <a:pt x="100" y="186"/>
                </a:cubicBezTo>
                <a:cubicBezTo>
                  <a:pt x="100" y="186"/>
                  <a:pt x="109" y="199"/>
                  <a:pt x="113" y="206"/>
                </a:cubicBezTo>
                <a:cubicBezTo>
                  <a:pt x="101" y="207"/>
                  <a:pt x="76" y="206"/>
                  <a:pt x="76" y="206"/>
                </a:cubicBezTo>
                <a:close/>
                <a:moveTo>
                  <a:pt x="128" y="304"/>
                </a:moveTo>
                <a:cubicBezTo>
                  <a:pt x="128" y="304"/>
                  <a:pt x="104" y="248"/>
                  <a:pt x="94" y="219"/>
                </a:cubicBezTo>
                <a:cubicBezTo>
                  <a:pt x="103" y="219"/>
                  <a:pt x="112" y="220"/>
                  <a:pt x="121" y="220"/>
                </a:cubicBezTo>
                <a:cubicBezTo>
                  <a:pt x="126" y="232"/>
                  <a:pt x="130" y="245"/>
                  <a:pt x="135" y="257"/>
                </a:cubicBezTo>
                <a:cubicBezTo>
                  <a:pt x="140" y="245"/>
                  <a:pt x="145" y="232"/>
                  <a:pt x="149" y="220"/>
                </a:cubicBezTo>
                <a:cubicBezTo>
                  <a:pt x="158" y="220"/>
                  <a:pt x="167" y="219"/>
                  <a:pt x="176" y="219"/>
                </a:cubicBezTo>
                <a:cubicBezTo>
                  <a:pt x="166" y="246"/>
                  <a:pt x="143" y="304"/>
                  <a:pt x="143" y="304"/>
                </a:cubicBezTo>
                <a:lnTo>
                  <a:pt x="128" y="304"/>
                </a:lnTo>
                <a:close/>
                <a:moveTo>
                  <a:pt x="215" y="269"/>
                </a:moveTo>
                <a:cubicBezTo>
                  <a:pt x="201" y="273"/>
                  <a:pt x="186" y="275"/>
                  <a:pt x="171" y="275"/>
                </a:cubicBezTo>
                <a:cubicBezTo>
                  <a:pt x="171" y="273"/>
                  <a:pt x="173" y="270"/>
                  <a:pt x="174" y="269"/>
                </a:cubicBezTo>
                <a:cubicBezTo>
                  <a:pt x="188" y="268"/>
                  <a:pt x="203" y="268"/>
                  <a:pt x="216" y="261"/>
                </a:cubicBezTo>
                <a:cubicBezTo>
                  <a:pt x="216" y="263"/>
                  <a:pt x="216" y="267"/>
                  <a:pt x="215" y="269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4" name="AutoShape 294"/>
          <p:cNvSpPr/>
          <p:nvPr/>
        </p:nvSpPr>
        <p:spPr>
          <a:xfrm>
            <a:off x="11020234" y="4660773"/>
            <a:ext cx="148209" cy="167069"/>
          </a:xfrm>
          <a:prstGeom prst="roundRect">
            <a:avLst>
              <a:gd name="adj" fmla="val 3496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5" name="AutoShape 295"/>
          <p:cNvSpPr/>
          <p:nvPr/>
        </p:nvSpPr>
        <p:spPr>
          <a:xfrm rot="457219">
            <a:off x="10976610" y="4613720"/>
            <a:ext cx="43339" cy="239744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6" name="AutoShape 296"/>
          <p:cNvSpPr/>
          <p:nvPr/>
        </p:nvSpPr>
        <p:spPr>
          <a:xfrm rot="21142780" flipH="1">
            <a:off x="11169491" y="4613720"/>
            <a:ext cx="43339" cy="241935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7" name="AutoShape 297"/>
          <p:cNvSpPr/>
          <p:nvPr/>
        </p:nvSpPr>
        <p:spPr>
          <a:xfrm rot="21437230" flipH="1">
            <a:off x="11106627" y="4785646"/>
            <a:ext cx="69056" cy="381952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8" name="AutoShape 298"/>
          <p:cNvSpPr/>
          <p:nvPr/>
        </p:nvSpPr>
        <p:spPr>
          <a:xfrm rot="162769">
            <a:off x="11011472" y="4785646"/>
            <a:ext cx="69056" cy="381952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9" name="Freeform 299"/>
          <p:cNvSpPr/>
          <p:nvPr/>
        </p:nvSpPr>
        <p:spPr>
          <a:xfrm>
            <a:off x="10987374" y="4424744"/>
            <a:ext cx="218122" cy="256032"/>
          </a:xfrm>
          <a:custGeom>
            <a:rect l="l" t="t" r="r" b="b"/>
            <a:pathLst>
              <a:path w="272" h="320">
                <a:moveTo>
                  <a:pt x="206" y="171"/>
                </a:moveTo>
                <a:cubicBezTo>
                  <a:pt x="205" y="126"/>
                  <a:pt x="213" y="74"/>
                  <a:pt x="184" y="35"/>
                </a:cubicBezTo>
                <a:cubicBezTo>
                  <a:pt x="158" y="0"/>
                  <a:pt x="96" y="8"/>
                  <a:pt x="77" y="47"/>
                </a:cubicBezTo>
                <a:cubicBezTo>
                  <a:pt x="58" y="86"/>
                  <a:pt x="63" y="130"/>
                  <a:pt x="63" y="172"/>
                </a:cubicBezTo>
                <a:cubicBezTo>
                  <a:pt x="25" y="190"/>
                  <a:pt x="0" y="231"/>
                  <a:pt x="4" y="274"/>
                </a:cubicBezTo>
                <a:cubicBezTo>
                  <a:pt x="4" y="274"/>
                  <a:pt x="4" y="274"/>
                  <a:pt x="5" y="275"/>
                </a:cubicBezTo>
                <a:cubicBezTo>
                  <a:pt x="13" y="292"/>
                  <a:pt x="33" y="293"/>
                  <a:pt x="49" y="295"/>
                </a:cubicBezTo>
                <a:cubicBezTo>
                  <a:pt x="63" y="302"/>
                  <a:pt x="76" y="310"/>
                  <a:pt x="91" y="312"/>
                </a:cubicBezTo>
                <a:cubicBezTo>
                  <a:pt x="133" y="320"/>
                  <a:pt x="180" y="319"/>
                  <a:pt x="218" y="296"/>
                </a:cubicBezTo>
                <a:cubicBezTo>
                  <a:pt x="234" y="292"/>
                  <a:pt x="258" y="294"/>
                  <a:pt x="265" y="275"/>
                </a:cubicBezTo>
                <a:cubicBezTo>
                  <a:pt x="272" y="232"/>
                  <a:pt x="244" y="190"/>
                  <a:pt x="206" y="171"/>
                </a:cubicBezTo>
                <a:close/>
                <a:moveTo>
                  <a:pt x="179" y="172"/>
                </a:moveTo>
                <a:cubicBezTo>
                  <a:pt x="184" y="183"/>
                  <a:pt x="190" y="194"/>
                  <a:pt x="196" y="206"/>
                </a:cubicBezTo>
                <a:cubicBezTo>
                  <a:pt x="183" y="206"/>
                  <a:pt x="170" y="207"/>
                  <a:pt x="157" y="206"/>
                </a:cubicBezTo>
                <a:cubicBezTo>
                  <a:pt x="164" y="195"/>
                  <a:pt x="171" y="184"/>
                  <a:pt x="179" y="172"/>
                </a:cubicBezTo>
                <a:close/>
                <a:moveTo>
                  <a:pt x="135" y="219"/>
                </a:moveTo>
                <a:cubicBezTo>
                  <a:pt x="128" y="203"/>
                  <a:pt x="108" y="174"/>
                  <a:pt x="108" y="174"/>
                </a:cubicBezTo>
                <a:cubicBezTo>
                  <a:pt x="108" y="174"/>
                  <a:pt x="107" y="166"/>
                  <a:pt x="106" y="162"/>
                </a:cubicBezTo>
                <a:cubicBezTo>
                  <a:pt x="117" y="167"/>
                  <a:pt x="129" y="173"/>
                  <a:pt x="141" y="171"/>
                </a:cubicBezTo>
                <a:cubicBezTo>
                  <a:pt x="150" y="170"/>
                  <a:pt x="157" y="164"/>
                  <a:pt x="165" y="160"/>
                </a:cubicBezTo>
                <a:cubicBezTo>
                  <a:pt x="165" y="162"/>
                  <a:pt x="165" y="165"/>
                  <a:pt x="165" y="167"/>
                </a:cubicBezTo>
                <a:cubicBezTo>
                  <a:pt x="158" y="186"/>
                  <a:pt x="143" y="200"/>
                  <a:pt x="135" y="219"/>
                </a:cubicBezTo>
                <a:close/>
                <a:moveTo>
                  <a:pt x="191" y="91"/>
                </a:moveTo>
                <a:cubicBezTo>
                  <a:pt x="200" y="102"/>
                  <a:pt x="192" y="115"/>
                  <a:pt x="185" y="124"/>
                </a:cubicBezTo>
                <a:cubicBezTo>
                  <a:pt x="186" y="117"/>
                  <a:pt x="189" y="102"/>
                  <a:pt x="189" y="102"/>
                </a:cubicBezTo>
                <a:lnTo>
                  <a:pt x="191" y="91"/>
                </a:lnTo>
                <a:close/>
                <a:moveTo>
                  <a:pt x="152" y="68"/>
                </a:moveTo>
                <a:cubicBezTo>
                  <a:pt x="157" y="77"/>
                  <a:pt x="165" y="85"/>
                  <a:pt x="173" y="91"/>
                </a:cubicBezTo>
                <a:cubicBezTo>
                  <a:pt x="176" y="93"/>
                  <a:pt x="180" y="95"/>
                  <a:pt x="180" y="95"/>
                </a:cubicBezTo>
                <a:cubicBezTo>
                  <a:pt x="177" y="101"/>
                  <a:pt x="177" y="101"/>
                  <a:pt x="177" y="101"/>
                </a:cubicBezTo>
                <a:cubicBezTo>
                  <a:pt x="177" y="101"/>
                  <a:pt x="168" y="138"/>
                  <a:pt x="153" y="151"/>
                </a:cubicBezTo>
                <a:cubicBezTo>
                  <a:pt x="144" y="160"/>
                  <a:pt x="126" y="162"/>
                  <a:pt x="117" y="151"/>
                </a:cubicBezTo>
                <a:cubicBezTo>
                  <a:pt x="102" y="137"/>
                  <a:pt x="96" y="117"/>
                  <a:pt x="93" y="98"/>
                </a:cubicBezTo>
                <a:cubicBezTo>
                  <a:pt x="116" y="95"/>
                  <a:pt x="137" y="84"/>
                  <a:pt x="152" y="68"/>
                </a:cubicBezTo>
                <a:close/>
                <a:moveTo>
                  <a:pt x="84" y="124"/>
                </a:moveTo>
                <a:cubicBezTo>
                  <a:pt x="78" y="115"/>
                  <a:pt x="74" y="105"/>
                  <a:pt x="74" y="95"/>
                </a:cubicBezTo>
                <a:cubicBezTo>
                  <a:pt x="86" y="99"/>
                  <a:pt x="82" y="114"/>
                  <a:pt x="84" y="124"/>
                </a:cubicBezTo>
                <a:close/>
                <a:moveTo>
                  <a:pt x="76" y="206"/>
                </a:moveTo>
                <a:cubicBezTo>
                  <a:pt x="76" y="206"/>
                  <a:pt x="82" y="186"/>
                  <a:pt x="92" y="172"/>
                </a:cubicBezTo>
                <a:cubicBezTo>
                  <a:pt x="100" y="186"/>
                  <a:pt x="100" y="186"/>
                  <a:pt x="100" y="186"/>
                </a:cubicBezTo>
                <a:cubicBezTo>
                  <a:pt x="100" y="186"/>
                  <a:pt x="109" y="199"/>
                  <a:pt x="113" y="206"/>
                </a:cubicBezTo>
                <a:cubicBezTo>
                  <a:pt x="101" y="207"/>
                  <a:pt x="76" y="206"/>
                  <a:pt x="76" y="206"/>
                </a:cubicBezTo>
                <a:close/>
                <a:moveTo>
                  <a:pt x="128" y="304"/>
                </a:moveTo>
                <a:cubicBezTo>
                  <a:pt x="128" y="304"/>
                  <a:pt x="104" y="248"/>
                  <a:pt x="94" y="219"/>
                </a:cubicBezTo>
                <a:cubicBezTo>
                  <a:pt x="103" y="219"/>
                  <a:pt x="112" y="220"/>
                  <a:pt x="121" y="220"/>
                </a:cubicBezTo>
                <a:cubicBezTo>
                  <a:pt x="126" y="232"/>
                  <a:pt x="130" y="245"/>
                  <a:pt x="135" y="257"/>
                </a:cubicBezTo>
                <a:cubicBezTo>
                  <a:pt x="140" y="245"/>
                  <a:pt x="145" y="232"/>
                  <a:pt x="149" y="220"/>
                </a:cubicBezTo>
                <a:cubicBezTo>
                  <a:pt x="158" y="220"/>
                  <a:pt x="167" y="219"/>
                  <a:pt x="176" y="219"/>
                </a:cubicBezTo>
                <a:cubicBezTo>
                  <a:pt x="166" y="246"/>
                  <a:pt x="143" y="304"/>
                  <a:pt x="143" y="304"/>
                </a:cubicBezTo>
                <a:lnTo>
                  <a:pt x="128" y="304"/>
                </a:lnTo>
                <a:close/>
                <a:moveTo>
                  <a:pt x="215" y="269"/>
                </a:moveTo>
                <a:cubicBezTo>
                  <a:pt x="201" y="273"/>
                  <a:pt x="186" y="275"/>
                  <a:pt x="171" y="275"/>
                </a:cubicBezTo>
                <a:cubicBezTo>
                  <a:pt x="171" y="273"/>
                  <a:pt x="173" y="270"/>
                  <a:pt x="174" y="269"/>
                </a:cubicBezTo>
                <a:cubicBezTo>
                  <a:pt x="188" y="268"/>
                  <a:pt x="203" y="268"/>
                  <a:pt x="216" y="261"/>
                </a:cubicBezTo>
                <a:cubicBezTo>
                  <a:pt x="216" y="263"/>
                  <a:pt x="216" y="267"/>
                  <a:pt x="215" y="269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0" name="AutoShape 300"/>
          <p:cNvSpPr/>
          <p:nvPr/>
        </p:nvSpPr>
        <p:spPr>
          <a:xfrm>
            <a:off x="692334" y="5368319"/>
            <a:ext cx="4775817" cy="982897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2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促进青少年身心健康，培养积极的生活方式，提高社会适应能力。</a:t>
            </a:r>
            <a:endParaRPr lang="en-US" sz="1100"/>
          </a:p>
        </p:txBody>
      </p:sp>
      <p:sp>
        <p:nvSpPr>
          <p:cNvPr id="301" name="AutoShape 301"/>
          <p:cNvSpPr/>
          <p:nvPr/>
        </p:nvSpPr>
        <p:spPr>
          <a:xfrm>
            <a:off x="6723849" y="5368319"/>
            <a:ext cx="4775817" cy="904863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2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随着社会的发展，青少年面临的学习、生活压力逐渐增大，身心健康问题日益突出，需要得到更多的关注和重视。</a:t>
            </a:r>
            <a:endParaRPr lang="en-US" sz="1100"/>
          </a:p>
        </p:txBody>
      </p:sp>
      <p:sp>
        <p:nvSpPr>
          <p:cNvPr id="302" name="AutoShape 302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3" name="AutoShape 303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4" name="AutoShape 304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5" name="AutoShape 305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6" name="AutoShape 306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7" name="AutoShape 307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8" name="AutoShape 308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9" name="AutoShape 309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0" name="AutoShape 310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1" name="AutoShape 311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2" name="AutoShape 312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3" name="AutoShape 313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4" name="AutoShape 314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5" name="AutoShape 315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6" name="AutoShape 316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7" name="AutoShape 317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8" name="AutoShape 318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9" name="AutoShape 319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0" name="AutoShape 320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1" name="AutoShape 321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2" name="TextBox 322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目的和背景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66968" y="1809010"/>
            <a:ext cx="2240823" cy="2240824"/>
          </a:xfrm>
          <a:prstGeom prst="ellipse">
            <a:avLst/>
          </a:prstGeom>
          <a:solidFill>
            <a:schemeClr val="accent2">
              <a:alpha val="100000"/>
            </a:schemeClr>
          </a:solidFill>
          <a:ln w="3143">
            <a:solidFill>
              <a:srgbClr val="53BAE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121935" y="2454645"/>
            <a:ext cx="1930890" cy="646330"/>
          </a:xfrm>
          <a:prstGeom prst="rect">
            <a:avLst/>
          </a:prstGeom>
        </p:spPr>
        <p:txBody>
          <a:bodyPr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36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4975588" y="1809010"/>
            <a:ext cx="2240823" cy="2240824"/>
          </a:xfrm>
          <a:prstGeom prst="ellipse">
            <a:avLst/>
          </a:prstGeom>
          <a:solidFill>
            <a:schemeClr val="accent2">
              <a:alpha val="100000"/>
            </a:schemeClr>
          </a:solidFill>
          <a:ln w="3143">
            <a:solidFill>
              <a:srgbClr val="53BAE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8984208" y="1809010"/>
            <a:ext cx="2240823" cy="2240824"/>
          </a:xfrm>
          <a:prstGeom prst="ellipse">
            <a:avLst/>
          </a:prstGeom>
          <a:solidFill>
            <a:schemeClr val="accent2">
              <a:alpha val="100000"/>
            </a:schemeClr>
          </a:solidFill>
          <a:ln w="3143">
            <a:solidFill>
              <a:srgbClr val="53BAE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986561" y="3181627"/>
            <a:ext cx="2221230" cy="3486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15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生理健康</a:t>
            </a:r>
          </a:p>
        </p:txBody>
      </p:sp>
      <p:sp>
        <p:nvSpPr>
          <p:cNvPr id="7" name="AutoShape 7"/>
          <p:cNvSpPr/>
          <p:nvPr/>
        </p:nvSpPr>
        <p:spPr>
          <a:xfrm>
            <a:off x="830323" y="4523956"/>
            <a:ext cx="2514113" cy="1328465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身体健康是其他一切活动的基础，良好的生理状态能够保证青少年更好地学习和生活。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5130555" y="2454645"/>
            <a:ext cx="1930890" cy="646330"/>
          </a:xfrm>
          <a:prstGeom prst="rect">
            <a:avLst/>
          </a:prstGeom>
        </p:spPr>
        <p:txBody>
          <a:bodyPr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36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sp>
        <p:nvSpPr>
          <p:cNvPr id="9" name="TextBox 9"/>
          <p:cNvSpPr txBox="1"/>
          <p:nvPr/>
        </p:nvSpPr>
        <p:spPr>
          <a:xfrm>
            <a:off x="4995181" y="3181627"/>
            <a:ext cx="2221230" cy="3486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15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心理健康</a:t>
            </a:r>
          </a:p>
        </p:txBody>
      </p:sp>
      <p:sp>
        <p:nvSpPr>
          <p:cNvPr id="10" name="AutoShape 10"/>
          <p:cNvSpPr/>
          <p:nvPr/>
        </p:nvSpPr>
        <p:spPr>
          <a:xfrm>
            <a:off x="4838943" y="4523956"/>
            <a:ext cx="2514113" cy="1328465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心理健康是个人整体健康的重要组成部分，对青少年的成长和发展至关重要。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9139175" y="2454645"/>
            <a:ext cx="1930890" cy="646330"/>
          </a:xfrm>
          <a:prstGeom prst="rect">
            <a:avLst/>
          </a:prstGeom>
        </p:spPr>
        <p:txBody>
          <a:bodyPr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36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  <a:endParaRPr lang="en-US" sz="1100"/>
          </a:p>
        </p:txBody>
      </p:sp>
      <p:sp>
        <p:nvSpPr>
          <p:cNvPr id="12" name="TextBox 12"/>
          <p:cNvSpPr txBox="1"/>
          <p:nvPr/>
        </p:nvSpPr>
        <p:spPr>
          <a:xfrm>
            <a:off x="9003801" y="3181627"/>
            <a:ext cx="2221230" cy="3486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15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社会适应能力</a:t>
            </a:r>
          </a:p>
        </p:txBody>
      </p:sp>
      <p:sp>
        <p:nvSpPr>
          <p:cNvPr id="13" name="AutoShape 13"/>
          <p:cNvSpPr/>
          <p:nvPr/>
        </p:nvSpPr>
        <p:spPr>
          <a:xfrm>
            <a:off x="8847563" y="4523956"/>
            <a:ext cx="2514113" cy="1328465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通过参与健康活动，青少年可以提升自己的社会适应能力，更好地融入社会。</a:t>
            </a:r>
            <a:endParaRPr lang="en-US" sz="1100"/>
          </a:p>
        </p:txBody>
      </p:sp>
      <p:sp>
        <p:nvSpPr>
          <p:cNvPr id="14" name="AutoShape 14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TextBox 34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健康的重要性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706395" y="2969779"/>
            <a:ext cx="6779209" cy="1362191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青春健康活动内容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563014" y="1906186"/>
            <a:ext cx="5065972" cy="823690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49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942376" y="2434470"/>
            <a:ext cx="3133738" cy="994530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如徒步、骑行、登山等，增强身体素质，提高免疫力。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4987195" y="1802035"/>
            <a:ext cx="561213" cy="56121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5175885" y="1990630"/>
            <a:ext cx="182880" cy="73533"/>
          </a:xfrm>
          <a:custGeom>
            <a:rect l="l" t="t" r="r" b="b"/>
            <a:pathLst>
              <a:path w="189" h="76">
                <a:moveTo>
                  <a:pt x="189" y="76"/>
                </a:moveTo>
                <a:lnTo>
                  <a:pt x="0" y="76"/>
                </a:lnTo>
                <a:lnTo>
                  <a:pt x="0" y="0"/>
                </a:lnTo>
                <a:lnTo>
                  <a:pt x="19" y="0"/>
                </a:lnTo>
                <a:lnTo>
                  <a:pt x="19" y="57"/>
                </a:lnTo>
                <a:lnTo>
                  <a:pt x="170" y="57"/>
                </a:lnTo>
                <a:lnTo>
                  <a:pt x="170" y="0"/>
                </a:lnTo>
                <a:lnTo>
                  <a:pt x="189" y="0"/>
                </a:lnTo>
                <a:lnTo>
                  <a:pt x="189" y="76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267801" y="1990630"/>
            <a:ext cx="54197" cy="36766"/>
          </a:xfrm>
          <a:custGeom>
            <a:rect l="l" t="t" r="r" b="b"/>
            <a:pathLst>
              <a:path w="56" h="38">
                <a:moveTo>
                  <a:pt x="56" y="38"/>
                </a:moveTo>
                <a:lnTo>
                  <a:pt x="0" y="38"/>
                </a:lnTo>
                <a:lnTo>
                  <a:pt x="0" y="0"/>
                </a:lnTo>
                <a:lnTo>
                  <a:pt x="19" y="0"/>
                </a:lnTo>
                <a:lnTo>
                  <a:pt x="19" y="19"/>
                </a:lnTo>
                <a:lnTo>
                  <a:pt x="37" y="19"/>
                </a:lnTo>
                <a:lnTo>
                  <a:pt x="37" y="0"/>
                </a:lnTo>
                <a:lnTo>
                  <a:pt x="56" y="0"/>
                </a:lnTo>
                <a:lnTo>
                  <a:pt x="56" y="38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5121688" y="1936528"/>
            <a:ext cx="292227" cy="292227"/>
          </a:xfrm>
          <a:custGeom>
            <a:rect l="l" t="t" r="r" b="b"/>
            <a:pathLst>
              <a:path w="302" h="302">
                <a:moveTo>
                  <a:pt x="302" y="302"/>
                </a:moveTo>
                <a:lnTo>
                  <a:pt x="0" y="302"/>
                </a:lnTo>
                <a:lnTo>
                  <a:pt x="0" y="0"/>
                </a:lnTo>
                <a:lnTo>
                  <a:pt x="245" y="0"/>
                </a:lnTo>
                <a:lnTo>
                  <a:pt x="245" y="18"/>
                </a:lnTo>
                <a:lnTo>
                  <a:pt x="18" y="18"/>
                </a:lnTo>
                <a:lnTo>
                  <a:pt x="18" y="283"/>
                </a:lnTo>
                <a:lnTo>
                  <a:pt x="283" y="283"/>
                </a:lnTo>
                <a:lnTo>
                  <a:pt x="283" y="56"/>
                </a:lnTo>
                <a:lnTo>
                  <a:pt x="302" y="56"/>
                </a:lnTo>
                <a:lnTo>
                  <a:pt x="302" y="302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5175885" y="2100929"/>
            <a:ext cx="182880" cy="18383"/>
          </a:xfrm>
          <a:prstGeom prst="rect">
            <a:avLst/>
          </a:pr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5175885" y="2136743"/>
            <a:ext cx="182880" cy="18383"/>
          </a:xfrm>
          <a:prstGeom prst="rect">
            <a:avLst/>
          </a:pr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5175885" y="2173510"/>
            <a:ext cx="182880" cy="18383"/>
          </a:xfrm>
          <a:prstGeom prst="rect">
            <a:avLst/>
          </a:pr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5554409" y="1919002"/>
            <a:ext cx="1897189" cy="368046"/>
          </a:xfrm>
          <a:prstGeom prst="rect">
            <a:avLst/>
          </a:prstGeom>
        </p:spPr>
        <p:txBody>
          <a:bodyPr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定期组织户外运动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8335955" y="2434470"/>
            <a:ext cx="3133738" cy="994530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如篮球、足球、羽毛球等，培养团队协作精神，促进身心健康。</a:t>
            </a:r>
            <a:endParaRPr lang="en-US" sz="1100"/>
          </a:p>
        </p:txBody>
      </p:sp>
      <p:sp>
        <p:nvSpPr>
          <p:cNvPr id="12" name="AutoShape 12"/>
          <p:cNvSpPr/>
          <p:nvPr/>
        </p:nvSpPr>
        <p:spPr>
          <a:xfrm>
            <a:off x="8948027" y="1918374"/>
            <a:ext cx="1897171" cy="369332"/>
          </a:xfrm>
          <a:prstGeom prst="rect">
            <a:avLst/>
          </a:prstGeom>
        </p:spPr>
        <p:txBody>
          <a:bodyPr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开展校园体育赛事</a:t>
            </a:r>
            <a:endParaRPr lang="en-US" sz="1100"/>
          </a:p>
        </p:txBody>
      </p:sp>
      <p:sp>
        <p:nvSpPr>
          <p:cNvPr id="13" name="AutoShape 13"/>
          <p:cNvSpPr/>
          <p:nvPr/>
        </p:nvSpPr>
        <p:spPr>
          <a:xfrm>
            <a:off x="8380762" y="1802035"/>
            <a:ext cx="561213" cy="56121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569452" y="2072926"/>
            <a:ext cx="18383" cy="18383"/>
          </a:xfrm>
          <a:prstGeom prst="rect">
            <a:avLst/>
          </a:pr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8624601" y="2072926"/>
            <a:ext cx="18383" cy="18383"/>
          </a:xfrm>
          <a:prstGeom prst="rect">
            <a:avLst/>
          </a:pr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8679752" y="2072926"/>
            <a:ext cx="18383" cy="18383"/>
          </a:xfrm>
          <a:prstGeom prst="rect">
            <a:avLst/>
          </a:pr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8734901" y="2072926"/>
            <a:ext cx="17431" cy="18383"/>
          </a:xfrm>
          <a:prstGeom prst="rect">
            <a:avLst/>
          </a:pr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8569452" y="2036159"/>
            <a:ext cx="18383" cy="18383"/>
          </a:xfrm>
          <a:prstGeom prst="rect">
            <a:avLst/>
          </a:pr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8624601" y="2036159"/>
            <a:ext cx="18383" cy="18383"/>
          </a:xfrm>
          <a:prstGeom prst="rect">
            <a:avLst/>
          </a:pr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8679752" y="2036159"/>
            <a:ext cx="18383" cy="18383"/>
          </a:xfrm>
          <a:prstGeom prst="rect">
            <a:avLst/>
          </a:pr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8734901" y="2036159"/>
            <a:ext cx="17431" cy="18383"/>
          </a:xfrm>
          <a:prstGeom prst="rect">
            <a:avLst/>
          </a:pr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8587835" y="2128075"/>
            <a:ext cx="147066" cy="18383"/>
          </a:xfrm>
          <a:prstGeom prst="rect">
            <a:avLst/>
          </a:pr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Freeform 23"/>
          <p:cNvSpPr/>
          <p:nvPr/>
        </p:nvSpPr>
        <p:spPr>
          <a:xfrm>
            <a:off x="8515255" y="1990630"/>
            <a:ext cx="292227" cy="201263"/>
          </a:xfrm>
          <a:custGeom>
            <a:rect l="l" t="t" r="r" b="b"/>
            <a:pathLst>
              <a:path w="302" h="208">
                <a:moveTo>
                  <a:pt x="302" y="208"/>
                </a:moveTo>
                <a:lnTo>
                  <a:pt x="0" y="208"/>
                </a:lnTo>
                <a:lnTo>
                  <a:pt x="0" y="28"/>
                </a:lnTo>
                <a:lnTo>
                  <a:pt x="19" y="28"/>
                </a:lnTo>
                <a:lnTo>
                  <a:pt x="19" y="189"/>
                </a:lnTo>
                <a:lnTo>
                  <a:pt x="283" y="189"/>
                </a:lnTo>
                <a:lnTo>
                  <a:pt x="283" y="19"/>
                </a:lnTo>
                <a:lnTo>
                  <a:pt x="0" y="19"/>
                </a:lnTo>
                <a:lnTo>
                  <a:pt x="0" y="0"/>
                </a:lnTo>
                <a:lnTo>
                  <a:pt x="302" y="0"/>
                </a:lnTo>
                <a:lnTo>
                  <a:pt x="302" y="208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4942376" y="4809710"/>
            <a:ext cx="3133738" cy="1019149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如瑜伽、普拉提、舞蹈等，帮助青少年塑造良好体态，增强自信心。</a:t>
            </a:r>
            <a:endParaRPr lang="en-US" sz="1100"/>
          </a:p>
        </p:txBody>
      </p:sp>
      <p:sp>
        <p:nvSpPr>
          <p:cNvPr id="25" name="AutoShape 25"/>
          <p:cNvSpPr/>
          <p:nvPr/>
        </p:nvSpPr>
        <p:spPr>
          <a:xfrm>
            <a:off x="5554448" y="4293614"/>
            <a:ext cx="1897171" cy="369332"/>
          </a:xfrm>
          <a:prstGeom prst="rect">
            <a:avLst/>
          </a:prstGeom>
        </p:spPr>
        <p:txBody>
          <a:bodyPr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开设健身课程</a:t>
            </a:r>
            <a:endParaRPr lang="en-US" sz="1100"/>
          </a:p>
        </p:txBody>
      </p:sp>
      <p:sp>
        <p:nvSpPr>
          <p:cNvPr id="26" name="AutoShape 26"/>
          <p:cNvSpPr/>
          <p:nvPr/>
        </p:nvSpPr>
        <p:spPr>
          <a:xfrm>
            <a:off x="4987195" y="4188148"/>
            <a:ext cx="561213" cy="56121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  <a:defRPr/>
            </a:pPr>
            <a:endParaRPr lang="en-US" sz="1100"/>
          </a:p>
        </p:txBody>
      </p:sp>
      <p:sp>
        <p:nvSpPr>
          <p:cNvPr id="27" name="Freeform 27"/>
          <p:cNvSpPr/>
          <p:nvPr/>
        </p:nvSpPr>
        <p:spPr>
          <a:xfrm>
            <a:off x="5182267" y="4370832"/>
            <a:ext cx="176879" cy="175927"/>
          </a:xfrm>
          <a:custGeom>
            <a:rect l="l" t="t" r="r" b="b"/>
            <a:pathLst>
              <a:path w="187" h="186">
                <a:moveTo>
                  <a:pt x="81" y="186"/>
                </a:moveTo>
                <a:lnTo>
                  <a:pt x="0" y="106"/>
                </a:lnTo>
                <a:lnTo>
                  <a:pt x="107" y="0"/>
                </a:lnTo>
                <a:lnTo>
                  <a:pt x="187" y="80"/>
                </a:lnTo>
                <a:lnTo>
                  <a:pt x="81" y="186"/>
                </a:lnTo>
                <a:close/>
                <a:moveTo>
                  <a:pt x="26" y="106"/>
                </a:moveTo>
                <a:lnTo>
                  <a:pt x="81" y="158"/>
                </a:lnTo>
                <a:lnTo>
                  <a:pt x="159" y="80"/>
                </a:lnTo>
                <a:lnTo>
                  <a:pt x="107" y="26"/>
                </a:lnTo>
                <a:lnTo>
                  <a:pt x="26" y="106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Freeform 28"/>
          <p:cNvSpPr/>
          <p:nvPr/>
        </p:nvSpPr>
        <p:spPr>
          <a:xfrm>
            <a:off x="5122640" y="4484275"/>
            <a:ext cx="120110" cy="116300"/>
          </a:xfrm>
          <a:custGeom>
            <a:rect l="l" t="t" r="r" b="b"/>
            <a:pathLst>
              <a:path w="54" h="52">
                <a:moveTo>
                  <a:pt x="26" y="52"/>
                </a:moveTo>
                <a:cubicBezTo>
                  <a:pt x="20" y="52"/>
                  <a:pt x="14" y="50"/>
                  <a:pt x="9" y="45"/>
                </a:cubicBezTo>
                <a:cubicBezTo>
                  <a:pt x="0" y="36"/>
                  <a:pt x="0" y="20"/>
                  <a:pt x="9" y="11"/>
                </a:cubicBezTo>
                <a:cubicBezTo>
                  <a:pt x="20" y="0"/>
                  <a:pt x="20" y="0"/>
                  <a:pt x="20" y="0"/>
                </a:cubicBezTo>
                <a:cubicBezTo>
                  <a:pt x="26" y="6"/>
                  <a:pt x="26" y="6"/>
                  <a:pt x="26" y="6"/>
                </a:cubicBezTo>
                <a:cubicBezTo>
                  <a:pt x="15" y="17"/>
                  <a:pt x="15" y="17"/>
                  <a:pt x="15" y="17"/>
                </a:cubicBezTo>
                <a:cubicBezTo>
                  <a:pt x="12" y="20"/>
                  <a:pt x="10" y="24"/>
                  <a:pt x="10" y="28"/>
                </a:cubicBezTo>
                <a:cubicBezTo>
                  <a:pt x="10" y="32"/>
                  <a:pt x="12" y="36"/>
                  <a:pt x="15" y="39"/>
                </a:cubicBezTo>
                <a:cubicBezTo>
                  <a:pt x="18" y="42"/>
                  <a:pt x="22" y="44"/>
                  <a:pt x="26" y="44"/>
                </a:cubicBezTo>
                <a:cubicBezTo>
                  <a:pt x="30" y="44"/>
                  <a:pt x="34" y="42"/>
                  <a:pt x="37" y="39"/>
                </a:cubicBezTo>
                <a:cubicBezTo>
                  <a:pt x="48" y="28"/>
                  <a:pt x="48" y="28"/>
                  <a:pt x="48" y="28"/>
                </a:cubicBezTo>
                <a:cubicBezTo>
                  <a:pt x="54" y="34"/>
                  <a:pt x="54" y="34"/>
                  <a:pt x="54" y="34"/>
                </a:cubicBezTo>
                <a:cubicBezTo>
                  <a:pt x="43" y="45"/>
                  <a:pt x="43" y="45"/>
                  <a:pt x="43" y="45"/>
                </a:cubicBezTo>
                <a:cubicBezTo>
                  <a:pt x="38" y="50"/>
                  <a:pt x="32" y="52"/>
                  <a:pt x="26" y="52"/>
                </a:cubicBezTo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Freeform 29"/>
          <p:cNvSpPr/>
          <p:nvPr/>
        </p:nvSpPr>
        <p:spPr>
          <a:xfrm>
            <a:off x="5296662" y="4315015"/>
            <a:ext cx="116300" cy="115348"/>
          </a:xfrm>
          <a:custGeom>
            <a:rect l="l" t="t" r="r" b="b"/>
            <a:pathLst>
              <a:path w="52" h="52">
                <a:moveTo>
                  <a:pt x="34" y="52"/>
                </a:moveTo>
                <a:cubicBezTo>
                  <a:pt x="28" y="46"/>
                  <a:pt x="28" y="46"/>
                  <a:pt x="28" y="46"/>
                </a:cubicBezTo>
                <a:cubicBezTo>
                  <a:pt x="39" y="35"/>
                  <a:pt x="39" y="35"/>
                  <a:pt x="39" y="35"/>
                </a:cubicBezTo>
                <a:cubicBezTo>
                  <a:pt x="42" y="32"/>
                  <a:pt x="44" y="28"/>
                  <a:pt x="44" y="24"/>
                </a:cubicBezTo>
                <a:cubicBezTo>
                  <a:pt x="44" y="20"/>
                  <a:pt x="42" y="16"/>
                  <a:pt x="39" y="13"/>
                </a:cubicBezTo>
                <a:cubicBezTo>
                  <a:pt x="33" y="7"/>
                  <a:pt x="23" y="7"/>
                  <a:pt x="17" y="13"/>
                </a:cubicBezTo>
                <a:cubicBezTo>
                  <a:pt x="6" y="24"/>
                  <a:pt x="6" y="24"/>
                  <a:pt x="6" y="24"/>
                </a:cubicBezTo>
                <a:cubicBezTo>
                  <a:pt x="0" y="18"/>
                  <a:pt x="0" y="18"/>
                  <a:pt x="0" y="18"/>
                </a:cubicBezTo>
                <a:cubicBezTo>
                  <a:pt x="11" y="7"/>
                  <a:pt x="11" y="7"/>
                  <a:pt x="11" y="7"/>
                </a:cubicBezTo>
                <a:cubicBezTo>
                  <a:pt x="16" y="2"/>
                  <a:pt x="22" y="0"/>
                  <a:pt x="28" y="0"/>
                </a:cubicBezTo>
                <a:cubicBezTo>
                  <a:pt x="34" y="0"/>
                  <a:pt x="40" y="2"/>
                  <a:pt x="45" y="7"/>
                </a:cubicBezTo>
                <a:cubicBezTo>
                  <a:pt x="50" y="12"/>
                  <a:pt x="52" y="18"/>
                  <a:pt x="52" y="24"/>
                </a:cubicBezTo>
                <a:cubicBezTo>
                  <a:pt x="52" y="30"/>
                  <a:pt x="50" y="36"/>
                  <a:pt x="45" y="41"/>
                </a:cubicBezTo>
                <a:lnTo>
                  <a:pt x="34" y="52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Freeform 30"/>
          <p:cNvSpPr/>
          <p:nvPr/>
        </p:nvSpPr>
        <p:spPr>
          <a:xfrm>
            <a:off x="5220081" y="4453128"/>
            <a:ext cx="27432" cy="26479"/>
          </a:xfrm>
          <a:custGeom>
            <a:rect l="l" t="t" r="r" b="b"/>
            <a:pathLst>
              <a:path w="28" h="28">
                <a:moveTo>
                  <a:pt x="15" y="28"/>
                </a:moveTo>
                <a:lnTo>
                  <a:pt x="0" y="14"/>
                </a:lnTo>
                <a:lnTo>
                  <a:pt x="15" y="0"/>
                </a:lnTo>
                <a:lnTo>
                  <a:pt x="29" y="14"/>
                </a:lnTo>
                <a:lnTo>
                  <a:pt x="15" y="28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Freeform 31"/>
          <p:cNvSpPr/>
          <p:nvPr/>
        </p:nvSpPr>
        <p:spPr>
          <a:xfrm>
            <a:off x="5255990" y="4444555"/>
            <a:ext cx="27432" cy="26479"/>
          </a:xfrm>
          <a:custGeom>
            <a:rect l="l" t="t" r="r" b="b"/>
            <a:pathLst>
              <a:path w="28" h="28">
                <a:moveTo>
                  <a:pt x="14" y="28"/>
                </a:moveTo>
                <a:lnTo>
                  <a:pt x="0" y="14"/>
                </a:lnTo>
                <a:lnTo>
                  <a:pt x="14" y="0"/>
                </a:lnTo>
                <a:lnTo>
                  <a:pt x="29" y="14"/>
                </a:lnTo>
                <a:lnTo>
                  <a:pt x="14" y="28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Freeform 32"/>
          <p:cNvSpPr/>
          <p:nvPr/>
        </p:nvSpPr>
        <p:spPr>
          <a:xfrm>
            <a:off x="5265420" y="4408646"/>
            <a:ext cx="26479" cy="26479"/>
          </a:xfrm>
          <a:custGeom>
            <a:rect l="l" t="t" r="r" b="b"/>
            <a:pathLst>
              <a:path w="28" h="28">
                <a:moveTo>
                  <a:pt x="14" y="28"/>
                </a:moveTo>
                <a:lnTo>
                  <a:pt x="0" y="14"/>
                </a:lnTo>
                <a:lnTo>
                  <a:pt x="14" y="0"/>
                </a:lnTo>
                <a:lnTo>
                  <a:pt x="28" y="14"/>
                </a:lnTo>
                <a:lnTo>
                  <a:pt x="14" y="28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Freeform 33"/>
          <p:cNvSpPr/>
          <p:nvPr/>
        </p:nvSpPr>
        <p:spPr>
          <a:xfrm>
            <a:off x="5247513" y="4479607"/>
            <a:ext cx="26479" cy="27432"/>
          </a:xfrm>
          <a:custGeom>
            <a:rect l="l" t="t" r="r" b="b"/>
            <a:pathLst>
              <a:path w="28" h="28">
                <a:moveTo>
                  <a:pt x="14" y="29"/>
                </a:moveTo>
                <a:lnTo>
                  <a:pt x="0" y="15"/>
                </a:lnTo>
                <a:lnTo>
                  <a:pt x="14" y="0"/>
                </a:lnTo>
                <a:lnTo>
                  <a:pt x="28" y="15"/>
                </a:lnTo>
                <a:lnTo>
                  <a:pt x="14" y="29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Freeform 34"/>
          <p:cNvSpPr/>
          <p:nvPr/>
        </p:nvSpPr>
        <p:spPr>
          <a:xfrm>
            <a:off x="5291900" y="4435126"/>
            <a:ext cx="26479" cy="27432"/>
          </a:xfrm>
          <a:custGeom>
            <a:rect l="l" t="t" r="r" b="b"/>
            <a:pathLst>
              <a:path w="28" h="28">
                <a:moveTo>
                  <a:pt x="14" y="29"/>
                </a:moveTo>
                <a:lnTo>
                  <a:pt x="0" y="14"/>
                </a:lnTo>
                <a:lnTo>
                  <a:pt x="14" y="0"/>
                </a:lnTo>
                <a:lnTo>
                  <a:pt x="28" y="14"/>
                </a:lnTo>
                <a:lnTo>
                  <a:pt x="14" y="29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8335955" y="4809710"/>
            <a:ext cx="3133738" cy="1019149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通过体育知识讲座、体育电影观赏等方式，提高青少年对体育的认识和兴趣。</a:t>
            </a:r>
            <a:endParaRPr lang="en-US" sz="1100"/>
          </a:p>
        </p:txBody>
      </p:sp>
      <p:sp>
        <p:nvSpPr>
          <p:cNvPr id="36" name="AutoShape 36"/>
          <p:cNvSpPr/>
          <p:nvPr/>
        </p:nvSpPr>
        <p:spPr>
          <a:xfrm>
            <a:off x="8948027" y="4293614"/>
            <a:ext cx="1897171" cy="369332"/>
          </a:xfrm>
          <a:prstGeom prst="rect">
            <a:avLst/>
          </a:prstGeom>
        </p:spPr>
        <p:txBody>
          <a:bodyPr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推广体育文化</a:t>
            </a:r>
            <a:endParaRPr lang="en-US" sz="1100"/>
          </a:p>
        </p:txBody>
      </p:sp>
      <p:sp>
        <p:nvSpPr>
          <p:cNvPr id="37" name="AutoShape 37"/>
          <p:cNvSpPr/>
          <p:nvPr/>
        </p:nvSpPr>
        <p:spPr>
          <a:xfrm>
            <a:off x="8380762" y="4177284"/>
            <a:ext cx="561213" cy="56121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Freeform 38"/>
          <p:cNvSpPr/>
          <p:nvPr/>
        </p:nvSpPr>
        <p:spPr>
          <a:xfrm>
            <a:off x="8562499" y="4316063"/>
            <a:ext cx="253460" cy="254508"/>
          </a:xfrm>
          <a:custGeom>
            <a:rect l="l" t="t" r="r" b="b"/>
            <a:pathLst>
              <a:path w="262" h="263">
                <a:moveTo>
                  <a:pt x="102" y="263"/>
                </a:moveTo>
                <a:lnTo>
                  <a:pt x="0" y="159"/>
                </a:lnTo>
                <a:lnTo>
                  <a:pt x="203" y="0"/>
                </a:lnTo>
                <a:lnTo>
                  <a:pt x="262" y="59"/>
                </a:lnTo>
                <a:lnTo>
                  <a:pt x="102" y="263"/>
                </a:lnTo>
                <a:close/>
                <a:moveTo>
                  <a:pt x="29" y="161"/>
                </a:moveTo>
                <a:lnTo>
                  <a:pt x="100" y="234"/>
                </a:lnTo>
                <a:lnTo>
                  <a:pt x="237" y="62"/>
                </a:lnTo>
                <a:lnTo>
                  <a:pt x="201" y="26"/>
                </a:lnTo>
                <a:lnTo>
                  <a:pt x="29" y="161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Freeform 39"/>
          <p:cNvSpPr/>
          <p:nvPr/>
        </p:nvSpPr>
        <p:spPr>
          <a:xfrm>
            <a:off x="8624507" y="4371213"/>
            <a:ext cx="134493" cy="109347"/>
          </a:xfrm>
          <a:custGeom>
            <a:rect l="l" t="t" r="r" b="b"/>
            <a:pathLst>
              <a:path w="139" h="113">
                <a:moveTo>
                  <a:pt x="12" y="113"/>
                </a:moveTo>
                <a:lnTo>
                  <a:pt x="0" y="99"/>
                </a:lnTo>
                <a:lnTo>
                  <a:pt x="128" y="0"/>
                </a:lnTo>
                <a:lnTo>
                  <a:pt x="139" y="14"/>
                </a:lnTo>
                <a:lnTo>
                  <a:pt x="12" y="113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Freeform 40"/>
          <p:cNvSpPr/>
          <p:nvPr/>
        </p:nvSpPr>
        <p:spPr>
          <a:xfrm>
            <a:off x="8540305" y="4495038"/>
            <a:ext cx="97727" cy="97727"/>
          </a:xfrm>
          <a:custGeom>
            <a:rect l="l" t="t" r="r" b="b"/>
            <a:pathLst>
              <a:path w="43" h="43">
                <a:moveTo>
                  <a:pt x="12" y="43"/>
                </a:moveTo>
                <a:cubicBezTo>
                  <a:pt x="0" y="31"/>
                  <a:pt x="0" y="31"/>
                  <a:pt x="0" y="31"/>
                </a:cubicBezTo>
                <a:cubicBezTo>
                  <a:pt x="3" y="29"/>
                  <a:pt x="3" y="29"/>
                  <a:pt x="3" y="29"/>
                </a:cubicBezTo>
                <a:cubicBezTo>
                  <a:pt x="8" y="24"/>
                  <a:pt x="8" y="16"/>
                  <a:pt x="3" y="12"/>
                </a:cubicBezTo>
                <a:cubicBezTo>
                  <a:pt x="0" y="9"/>
                  <a:pt x="0" y="9"/>
                  <a:pt x="0" y="9"/>
                </a:cubicBezTo>
                <a:cubicBezTo>
                  <a:pt x="9" y="0"/>
                  <a:pt x="9" y="0"/>
                  <a:pt x="9" y="0"/>
                </a:cubicBezTo>
                <a:cubicBezTo>
                  <a:pt x="14" y="6"/>
                  <a:pt x="14" y="6"/>
                  <a:pt x="14" y="6"/>
                </a:cubicBezTo>
                <a:cubicBezTo>
                  <a:pt x="11" y="9"/>
                  <a:pt x="11" y="9"/>
                  <a:pt x="11" y="9"/>
                </a:cubicBezTo>
                <a:cubicBezTo>
                  <a:pt x="16" y="16"/>
                  <a:pt x="16" y="25"/>
                  <a:pt x="11" y="31"/>
                </a:cubicBezTo>
                <a:cubicBezTo>
                  <a:pt x="12" y="32"/>
                  <a:pt x="12" y="32"/>
                  <a:pt x="12" y="32"/>
                </a:cubicBezTo>
                <a:cubicBezTo>
                  <a:pt x="18" y="27"/>
                  <a:pt x="27" y="27"/>
                  <a:pt x="34" y="32"/>
                </a:cubicBezTo>
                <a:cubicBezTo>
                  <a:pt x="37" y="29"/>
                  <a:pt x="37" y="29"/>
                  <a:pt x="37" y="29"/>
                </a:cubicBezTo>
                <a:cubicBezTo>
                  <a:pt x="43" y="34"/>
                  <a:pt x="43" y="34"/>
                  <a:pt x="43" y="34"/>
                </a:cubicBezTo>
                <a:cubicBezTo>
                  <a:pt x="34" y="43"/>
                  <a:pt x="34" y="43"/>
                  <a:pt x="34" y="43"/>
                </a:cubicBezTo>
                <a:cubicBezTo>
                  <a:pt x="31" y="40"/>
                  <a:pt x="31" y="40"/>
                  <a:pt x="31" y="40"/>
                </a:cubicBezTo>
                <a:cubicBezTo>
                  <a:pt x="27" y="35"/>
                  <a:pt x="19" y="35"/>
                  <a:pt x="14" y="40"/>
                </a:cubicBezTo>
                <a:lnTo>
                  <a:pt x="12" y="43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Freeform 41"/>
          <p:cNvSpPr/>
          <p:nvPr/>
        </p:nvSpPr>
        <p:spPr>
          <a:xfrm>
            <a:off x="8533542" y="4565713"/>
            <a:ext cx="33909" cy="33909"/>
          </a:xfrm>
          <a:custGeom>
            <a:rect l="l" t="t" r="r" b="b"/>
            <a:pathLst>
              <a:path w="35" h="35">
                <a:moveTo>
                  <a:pt x="14" y="35"/>
                </a:moveTo>
                <a:lnTo>
                  <a:pt x="0" y="21"/>
                </a:lnTo>
                <a:lnTo>
                  <a:pt x="21" y="0"/>
                </a:lnTo>
                <a:lnTo>
                  <a:pt x="35" y="14"/>
                </a:lnTo>
                <a:lnTo>
                  <a:pt x="14" y="35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2" name="Picture 42"/>
          <p:cNvPicPr>
            <a:picLocks noChangeAspect="1"/>
          </p:cNvPicPr>
          <p:nvPr/>
        </p:nvPicPr>
        <p:blipFill>
          <a:blip r:embed="rId2"/>
          <a:srcRect l="3716" r="3716"/>
          <a:stretch>
            <a:fillRect/>
          </a:stretch>
        </p:blipFill>
        <p:spPr>
          <a:xfrm>
            <a:off x="706988" y="1587639"/>
            <a:ext cx="3579894" cy="3867314"/>
          </a:xfrm>
          <a:prstGeom prst="rect">
            <a:avLst/>
          </a:prstGeom>
        </p:spPr>
      </p:pic>
      <p:sp>
        <p:nvSpPr>
          <p:cNvPr id="43" name="AutoShape 43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4" name="AutoShape 44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5" name="AutoShape 45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6" name="AutoShape 46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7" name="AutoShape 47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8" name="AutoShape 48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9" name="AutoShape 49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0" name="AutoShape 50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1" name="AutoShape 51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2" name="AutoShape 52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3" name="AutoShape 53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4" name="AutoShape 54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5" name="AutoShape 55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6" name="AutoShape 56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7" name="AutoShape 57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8" name="AutoShape 58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9" name="AutoShape 59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0" name="AutoShape 60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1" name="AutoShape 61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2" name="AutoShape 62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3" name="TextBox 63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体育活动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6094413" y="2032650"/>
            <a:ext cx="2205363" cy="2203315"/>
          </a:xfrm>
          <a:custGeom>
            <a:rect l="l" t="t" r="r" b="b"/>
            <a:pathLst>
              <a:path w="819" h="819">
                <a:moveTo>
                  <a:pt x="183" y="603"/>
                </a:moveTo>
                <a:cubicBezTo>
                  <a:pt x="249" y="603"/>
                  <a:pt x="265" y="619"/>
                  <a:pt x="256" y="638"/>
                </a:cubicBezTo>
                <a:cubicBezTo>
                  <a:pt x="239" y="675"/>
                  <a:pt x="210" y="680"/>
                  <a:pt x="218" y="731"/>
                </a:cubicBezTo>
                <a:cubicBezTo>
                  <a:pt x="231" y="819"/>
                  <a:pt x="372" y="819"/>
                  <a:pt x="386" y="731"/>
                </a:cubicBezTo>
                <a:cubicBezTo>
                  <a:pt x="394" y="680"/>
                  <a:pt x="364" y="675"/>
                  <a:pt x="347" y="638"/>
                </a:cubicBezTo>
                <a:cubicBezTo>
                  <a:pt x="339" y="619"/>
                  <a:pt x="354" y="603"/>
                  <a:pt x="420" y="603"/>
                </a:cubicBezTo>
                <a:cubicBezTo>
                  <a:pt x="603" y="603"/>
                  <a:pt x="603" y="603"/>
                  <a:pt x="603" y="603"/>
                </a:cubicBezTo>
                <a:cubicBezTo>
                  <a:pt x="603" y="420"/>
                  <a:pt x="603" y="420"/>
                  <a:pt x="603" y="420"/>
                </a:cubicBezTo>
                <a:cubicBezTo>
                  <a:pt x="603" y="354"/>
                  <a:pt x="619" y="338"/>
                  <a:pt x="639" y="347"/>
                </a:cubicBezTo>
                <a:cubicBezTo>
                  <a:pt x="675" y="364"/>
                  <a:pt x="680" y="393"/>
                  <a:pt x="731" y="385"/>
                </a:cubicBezTo>
                <a:cubicBezTo>
                  <a:pt x="819" y="372"/>
                  <a:pt x="819" y="231"/>
                  <a:pt x="731" y="217"/>
                </a:cubicBezTo>
                <a:cubicBezTo>
                  <a:pt x="680" y="209"/>
                  <a:pt x="675" y="239"/>
                  <a:pt x="639" y="256"/>
                </a:cubicBezTo>
                <a:cubicBezTo>
                  <a:pt x="619" y="264"/>
                  <a:pt x="603" y="249"/>
                  <a:pt x="603" y="183"/>
                </a:cubicBezTo>
                <a:cubicBezTo>
                  <a:pt x="603" y="0"/>
                  <a:pt x="603" y="0"/>
                  <a:pt x="603" y="0"/>
                </a:cubicBezTo>
                <a:cubicBezTo>
                  <a:pt x="420" y="0"/>
                  <a:pt x="420" y="0"/>
                  <a:pt x="420" y="0"/>
                </a:cubicBezTo>
                <a:cubicBezTo>
                  <a:pt x="354" y="0"/>
                  <a:pt x="339" y="16"/>
                  <a:pt x="347" y="35"/>
                </a:cubicBezTo>
                <a:cubicBezTo>
                  <a:pt x="364" y="72"/>
                  <a:pt x="394" y="76"/>
                  <a:pt x="386" y="128"/>
                </a:cubicBezTo>
                <a:cubicBezTo>
                  <a:pt x="372" y="216"/>
                  <a:pt x="231" y="216"/>
                  <a:pt x="218" y="128"/>
                </a:cubicBezTo>
                <a:cubicBezTo>
                  <a:pt x="210" y="76"/>
                  <a:pt x="239" y="72"/>
                  <a:pt x="256" y="35"/>
                </a:cubicBezTo>
                <a:cubicBezTo>
                  <a:pt x="265" y="16"/>
                  <a:pt x="249" y="0"/>
                  <a:pt x="183" y="0"/>
                </a:cubicBezTo>
                <a:cubicBezTo>
                  <a:pt x="0" y="0"/>
                  <a:pt x="0" y="0"/>
                  <a:pt x="0" y="0"/>
                </a:cubicBezTo>
                <a:cubicBezTo>
                  <a:pt x="0" y="183"/>
                  <a:pt x="0" y="183"/>
                  <a:pt x="0" y="183"/>
                </a:cubicBezTo>
                <a:cubicBezTo>
                  <a:pt x="0" y="249"/>
                  <a:pt x="16" y="264"/>
                  <a:pt x="35" y="256"/>
                </a:cubicBezTo>
                <a:cubicBezTo>
                  <a:pt x="72" y="239"/>
                  <a:pt x="77" y="209"/>
                  <a:pt x="128" y="217"/>
                </a:cubicBezTo>
                <a:cubicBezTo>
                  <a:pt x="216" y="231"/>
                  <a:pt x="216" y="372"/>
                  <a:pt x="128" y="385"/>
                </a:cubicBezTo>
                <a:cubicBezTo>
                  <a:pt x="77" y="393"/>
                  <a:pt x="72" y="364"/>
                  <a:pt x="35" y="347"/>
                </a:cubicBezTo>
                <a:cubicBezTo>
                  <a:pt x="16" y="338"/>
                  <a:pt x="0" y="354"/>
                  <a:pt x="0" y="420"/>
                </a:cubicBezTo>
                <a:cubicBezTo>
                  <a:pt x="0" y="603"/>
                  <a:pt x="0" y="603"/>
                  <a:pt x="0" y="603"/>
                </a:cubicBezTo>
                <a:lnTo>
                  <a:pt x="183" y="603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4471134" y="1450565"/>
            <a:ext cx="2205363" cy="2203315"/>
          </a:xfrm>
          <a:custGeom>
            <a:rect l="l" t="t" r="r" b="b"/>
            <a:pathLst>
              <a:path w="819" h="819">
                <a:moveTo>
                  <a:pt x="183" y="216"/>
                </a:moveTo>
                <a:cubicBezTo>
                  <a:pt x="249" y="216"/>
                  <a:pt x="264" y="200"/>
                  <a:pt x="256" y="180"/>
                </a:cubicBezTo>
                <a:cubicBezTo>
                  <a:pt x="239" y="144"/>
                  <a:pt x="209" y="139"/>
                  <a:pt x="217" y="88"/>
                </a:cubicBezTo>
                <a:cubicBezTo>
                  <a:pt x="231" y="0"/>
                  <a:pt x="372" y="0"/>
                  <a:pt x="385" y="88"/>
                </a:cubicBezTo>
                <a:cubicBezTo>
                  <a:pt x="393" y="139"/>
                  <a:pt x="364" y="144"/>
                  <a:pt x="347" y="180"/>
                </a:cubicBezTo>
                <a:cubicBezTo>
                  <a:pt x="338" y="200"/>
                  <a:pt x="354" y="216"/>
                  <a:pt x="420" y="216"/>
                </a:cubicBezTo>
                <a:cubicBezTo>
                  <a:pt x="603" y="216"/>
                  <a:pt x="603" y="216"/>
                  <a:pt x="603" y="216"/>
                </a:cubicBezTo>
                <a:cubicBezTo>
                  <a:pt x="603" y="399"/>
                  <a:pt x="603" y="399"/>
                  <a:pt x="603" y="399"/>
                </a:cubicBezTo>
                <a:cubicBezTo>
                  <a:pt x="603" y="465"/>
                  <a:pt x="619" y="480"/>
                  <a:pt x="638" y="472"/>
                </a:cubicBezTo>
                <a:cubicBezTo>
                  <a:pt x="675" y="455"/>
                  <a:pt x="680" y="425"/>
                  <a:pt x="731" y="433"/>
                </a:cubicBezTo>
                <a:cubicBezTo>
                  <a:pt x="819" y="447"/>
                  <a:pt x="819" y="588"/>
                  <a:pt x="731" y="601"/>
                </a:cubicBezTo>
                <a:cubicBezTo>
                  <a:pt x="680" y="609"/>
                  <a:pt x="675" y="580"/>
                  <a:pt x="638" y="563"/>
                </a:cubicBezTo>
                <a:cubicBezTo>
                  <a:pt x="619" y="554"/>
                  <a:pt x="603" y="570"/>
                  <a:pt x="603" y="636"/>
                </a:cubicBezTo>
                <a:cubicBezTo>
                  <a:pt x="603" y="819"/>
                  <a:pt x="603" y="819"/>
                  <a:pt x="603" y="819"/>
                </a:cubicBezTo>
                <a:cubicBezTo>
                  <a:pt x="420" y="819"/>
                  <a:pt x="420" y="819"/>
                  <a:pt x="420" y="819"/>
                </a:cubicBezTo>
                <a:cubicBezTo>
                  <a:pt x="354" y="819"/>
                  <a:pt x="338" y="803"/>
                  <a:pt x="347" y="784"/>
                </a:cubicBezTo>
                <a:cubicBezTo>
                  <a:pt x="364" y="747"/>
                  <a:pt x="393" y="742"/>
                  <a:pt x="385" y="691"/>
                </a:cubicBezTo>
                <a:cubicBezTo>
                  <a:pt x="372" y="603"/>
                  <a:pt x="231" y="603"/>
                  <a:pt x="217" y="691"/>
                </a:cubicBezTo>
                <a:cubicBezTo>
                  <a:pt x="209" y="742"/>
                  <a:pt x="239" y="747"/>
                  <a:pt x="256" y="784"/>
                </a:cubicBezTo>
                <a:cubicBezTo>
                  <a:pt x="264" y="803"/>
                  <a:pt x="249" y="819"/>
                  <a:pt x="183" y="819"/>
                </a:cubicBezTo>
                <a:cubicBezTo>
                  <a:pt x="0" y="819"/>
                  <a:pt x="0" y="819"/>
                  <a:pt x="0" y="819"/>
                </a:cubicBezTo>
                <a:cubicBezTo>
                  <a:pt x="0" y="636"/>
                  <a:pt x="0" y="636"/>
                  <a:pt x="0" y="636"/>
                </a:cubicBezTo>
                <a:cubicBezTo>
                  <a:pt x="0" y="570"/>
                  <a:pt x="16" y="554"/>
                  <a:pt x="35" y="563"/>
                </a:cubicBezTo>
                <a:cubicBezTo>
                  <a:pt x="72" y="580"/>
                  <a:pt x="76" y="609"/>
                  <a:pt x="128" y="601"/>
                </a:cubicBezTo>
                <a:cubicBezTo>
                  <a:pt x="216" y="588"/>
                  <a:pt x="216" y="447"/>
                  <a:pt x="128" y="433"/>
                </a:cubicBezTo>
                <a:cubicBezTo>
                  <a:pt x="76" y="425"/>
                  <a:pt x="72" y="455"/>
                  <a:pt x="35" y="472"/>
                </a:cubicBezTo>
                <a:cubicBezTo>
                  <a:pt x="16" y="480"/>
                  <a:pt x="0" y="465"/>
                  <a:pt x="0" y="399"/>
                </a:cubicBezTo>
                <a:cubicBezTo>
                  <a:pt x="0" y="216"/>
                  <a:pt x="0" y="216"/>
                  <a:pt x="0" y="216"/>
                </a:cubicBezTo>
                <a:lnTo>
                  <a:pt x="183" y="216"/>
                </a:lnTo>
                <a:close/>
              </a:path>
            </a:pathLst>
          </a:custGeom>
          <a:solidFill>
            <a:schemeClr val="accent1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673654" y="2016804"/>
            <a:ext cx="2532763" cy="318180"/>
          </a:xfrm>
          <a:prstGeom prst="rect">
            <a:avLst/>
          </a:prstGeom>
        </p:spPr>
        <p:txBody>
          <a:bodyPr wrap="square" lIns="68770" tIns="68770" rIns="34385" bIns="6877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开展心理健康讲座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1673654" y="2271013"/>
            <a:ext cx="2532763" cy="1241899"/>
          </a:xfrm>
          <a:prstGeom prst="rect">
            <a:avLst/>
          </a:prstGeom>
        </p:spPr>
        <p:txBody>
          <a:bodyPr wrap="square" lIns="68770" tIns="68770" rIns="34385" bIns="6877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2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邀请专业人士讲解心理健康知识，帮助青少年认识自我，解决心理问题。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1067480" y="3781051"/>
            <a:ext cx="2532763" cy="318180"/>
          </a:xfrm>
          <a:prstGeom prst="rect">
            <a:avLst/>
          </a:prstGeom>
        </p:spPr>
        <p:txBody>
          <a:bodyPr wrap="square" lIns="68770" tIns="68770" rIns="34385" bIns="6877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组织心理辅导活动</a:t>
            </a:r>
            <a:endParaRPr lang="en-US" sz="1100"/>
          </a:p>
        </p:txBody>
      </p:sp>
      <p:sp>
        <p:nvSpPr>
          <p:cNvPr id="7" name="AutoShape 7"/>
          <p:cNvSpPr/>
          <p:nvPr/>
        </p:nvSpPr>
        <p:spPr>
          <a:xfrm>
            <a:off x="1067480" y="4035260"/>
            <a:ext cx="2532763" cy="1241899"/>
          </a:xfrm>
          <a:prstGeom prst="rect">
            <a:avLst/>
          </a:prstGeom>
        </p:spPr>
        <p:txBody>
          <a:bodyPr wrap="square" lIns="68770" tIns="68770" rIns="34385" bIns="6877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2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如团队建设、角色扮演、心理疏导等，提高青少年的心理素质和应对压力的能力。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402519" y="2032650"/>
            <a:ext cx="2532763" cy="318180"/>
          </a:xfrm>
          <a:prstGeom prst="rect">
            <a:avLst/>
          </a:prstGeom>
        </p:spPr>
        <p:txBody>
          <a:bodyPr wrap="square" lIns="68770" tIns="68770" rIns="34385" bIns="6877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提供心理咨询服务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2519" y="2286858"/>
            <a:ext cx="2532763" cy="1241899"/>
          </a:xfrm>
          <a:prstGeom prst="rect">
            <a:avLst/>
          </a:prstGeom>
        </p:spPr>
        <p:txBody>
          <a:bodyPr wrap="square" lIns="68770" tIns="68770" rIns="34385" bIns="6877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2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设立心理咨询热线、咨询室等，为有需要的青少年提供及时的心理支持。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7901767" y="3781052"/>
            <a:ext cx="2532763" cy="318180"/>
          </a:xfrm>
          <a:prstGeom prst="rect">
            <a:avLst/>
          </a:prstGeom>
        </p:spPr>
        <p:txBody>
          <a:bodyPr wrap="square" lIns="68770" tIns="68770" rIns="34385" bIns="6877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推广积极心态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7901767" y="4035260"/>
            <a:ext cx="2532763" cy="1241899"/>
          </a:xfrm>
          <a:prstGeom prst="rect">
            <a:avLst/>
          </a:prstGeom>
        </p:spPr>
        <p:txBody>
          <a:bodyPr wrap="square" lIns="68770" tIns="68770" rIns="34385" bIns="6877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2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通过讲座、工作坊等形式，培养青少年乐观、积极的心态，促进心理健康发展。</a:t>
            </a:r>
            <a:endParaRPr lang="en-US" sz="1100"/>
          </a:p>
        </p:txBody>
      </p:sp>
      <p:sp>
        <p:nvSpPr>
          <p:cNvPr id="12" name="Freeform 12"/>
          <p:cNvSpPr/>
          <p:nvPr/>
        </p:nvSpPr>
        <p:spPr>
          <a:xfrm>
            <a:off x="3889049" y="3073844"/>
            <a:ext cx="2205363" cy="2203315"/>
          </a:xfrm>
          <a:custGeom>
            <a:rect l="l" t="t" r="r" b="b"/>
            <a:pathLst>
              <a:path w="819" h="819">
                <a:moveTo>
                  <a:pt x="399" y="216"/>
                </a:moveTo>
                <a:cubicBezTo>
                  <a:pt x="465" y="216"/>
                  <a:pt x="480" y="200"/>
                  <a:pt x="472" y="181"/>
                </a:cubicBezTo>
                <a:cubicBezTo>
                  <a:pt x="455" y="144"/>
                  <a:pt x="425" y="139"/>
                  <a:pt x="433" y="88"/>
                </a:cubicBezTo>
                <a:cubicBezTo>
                  <a:pt x="447" y="0"/>
                  <a:pt x="588" y="0"/>
                  <a:pt x="601" y="88"/>
                </a:cubicBezTo>
                <a:cubicBezTo>
                  <a:pt x="609" y="139"/>
                  <a:pt x="580" y="144"/>
                  <a:pt x="563" y="181"/>
                </a:cubicBezTo>
                <a:cubicBezTo>
                  <a:pt x="554" y="200"/>
                  <a:pt x="570" y="216"/>
                  <a:pt x="636" y="216"/>
                </a:cubicBezTo>
                <a:cubicBezTo>
                  <a:pt x="819" y="216"/>
                  <a:pt x="819" y="216"/>
                  <a:pt x="819" y="216"/>
                </a:cubicBezTo>
                <a:cubicBezTo>
                  <a:pt x="819" y="399"/>
                  <a:pt x="819" y="399"/>
                  <a:pt x="819" y="399"/>
                </a:cubicBezTo>
                <a:cubicBezTo>
                  <a:pt x="819" y="465"/>
                  <a:pt x="803" y="481"/>
                  <a:pt x="784" y="472"/>
                </a:cubicBezTo>
                <a:cubicBezTo>
                  <a:pt x="747" y="455"/>
                  <a:pt x="742" y="426"/>
                  <a:pt x="691" y="434"/>
                </a:cubicBezTo>
                <a:cubicBezTo>
                  <a:pt x="603" y="447"/>
                  <a:pt x="603" y="588"/>
                  <a:pt x="691" y="602"/>
                </a:cubicBezTo>
                <a:cubicBezTo>
                  <a:pt x="742" y="610"/>
                  <a:pt x="747" y="580"/>
                  <a:pt x="784" y="563"/>
                </a:cubicBezTo>
                <a:cubicBezTo>
                  <a:pt x="803" y="555"/>
                  <a:pt x="819" y="570"/>
                  <a:pt x="819" y="636"/>
                </a:cubicBezTo>
                <a:cubicBezTo>
                  <a:pt x="819" y="819"/>
                  <a:pt x="819" y="819"/>
                  <a:pt x="819" y="819"/>
                </a:cubicBezTo>
                <a:cubicBezTo>
                  <a:pt x="636" y="819"/>
                  <a:pt x="636" y="819"/>
                  <a:pt x="636" y="819"/>
                </a:cubicBezTo>
                <a:cubicBezTo>
                  <a:pt x="570" y="819"/>
                  <a:pt x="554" y="803"/>
                  <a:pt x="563" y="784"/>
                </a:cubicBezTo>
                <a:cubicBezTo>
                  <a:pt x="580" y="747"/>
                  <a:pt x="609" y="743"/>
                  <a:pt x="601" y="691"/>
                </a:cubicBezTo>
                <a:cubicBezTo>
                  <a:pt x="588" y="603"/>
                  <a:pt x="447" y="603"/>
                  <a:pt x="433" y="691"/>
                </a:cubicBezTo>
                <a:cubicBezTo>
                  <a:pt x="425" y="743"/>
                  <a:pt x="455" y="747"/>
                  <a:pt x="472" y="784"/>
                </a:cubicBezTo>
                <a:cubicBezTo>
                  <a:pt x="480" y="803"/>
                  <a:pt x="465" y="819"/>
                  <a:pt x="399" y="819"/>
                </a:cubicBezTo>
                <a:cubicBezTo>
                  <a:pt x="216" y="819"/>
                  <a:pt x="216" y="819"/>
                  <a:pt x="216" y="819"/>
                </a:cubicBezTo>
                <a:cubicBezTo>
                  <a:pt x="216" y="636"/>
                  <a:pt x="216" y="636"/>
                  <a:pt x="216" y="636"/>
                </a:cubicBezTo>
                <a:cubicBezTo>
                  <a:pt x="216" y="570"/>
                  <a:pt x="200" y="555"/>
                  <a:pt x="180" y="563"/>
                </a:cubicBezTo>
                <a:cubicBezTo>
                  <a:pt x="144" y="580"/>
                  <a:pt x="139" y="610"/>
                  <a:pt x="88" y="602"/>
                </a:cubicBezTo>
                <a:cubicBezTo>
                  <a:pt x="0" y="588"/>
                  <a:pt x="0" y="447"/>
                  <a:pt x="88" y="434"/>
                </a:cubicBezTo>
                <a:cubicBezTo>
                  <a:pt x="139" y="426"/>
                  <a:pt x="144" y="455"/>
                  <a:pt x="180" y="472"/>
                </a:cubicBezTo>
                <a:cubicBezTo>
                  <a:pt x="200" y="481"/>
                  <a:pt x="216" y="465"/>
                  <a:pt x="216" y="399"/>
                </a:cubicBezTo>
                <a:cubicBezTo>
                  <a:pt x="216" y="216"/>
                  <a:pt x="216" y="216"/>
                  <a:pt x="216" y="216"/>
                </a:cubicBezTo>
                <a:lnTo>
                  <a:pt x="399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5512328" y="3653879"/>
            <a:ext cx="2205363" cy="2205364"/>
          </a:xfrm>
          <a:custGeom>
            <a:rect l="l" t="t" r="r" b="b"/>
            <a:pathLst>
              <a:path w="819" h="819">
                <a:moveTo>
                  <a:pt x="216" y="420"/>
                </a:moveTo>
                <a:cubicBezTo>
                  <a:pt x="216" y="354"/>
                  <a:pt x="200" y="339"/>
                  <a:pt x="181" y="347"/>
                </a:cubicBezTo>
                <a:cubicBezTo>
                  <a:pt x="144" y="364"/>
                  <a:pt x="139" y="394"/>
                  <a:pt x="88" y="386"/>
                </a:cubicBezTo>
                <a:cubicBezTo>
                  <a:pt x="0" y="372"/>
                  <a:pt x="0" y="231"/>
                  <a:pt x="88" y="218"/>
                </a:cubicBezTo>
                <a:cubicBezTo>
                  <a:pt x="139" y="210"/>
                  <a:pt x="144" y="239"/>
                  <a:pt x="181" y="256"/>
                </a:cubicBezTo>
                <a:cubicBezTo>
                  <a:pt x="200" y="265"/>
                  <a:pt x="216" y="249"/>
                  <a:pt x="216" y="183"/>
                </a:cubicBezTo>
                <a:cubicBezTo>
                  <a:pt x="216" y="0"/>
                  <a:pt x="216" y="0"/>
                  <a:pt x="216" y="0"/>
                </a:cubicBezTo>
                <a:cubicBezTo>
                  <a:pt x="399" y="0"/>
                  <a:pt x="399" y="0"/>
                  <a:pt x="399" y="0"/>
                </a:cubicBezTo>
                <a:cubicBezTo>
                  <a:pt x="465" y="0"/>
                  <a:pt x="481" y="16"/>
                  <a:pt x="472" y="35"/>
                </a:cubicBezTo>
                <a:cubicBezTo>
                  <a:pt x="455" y="72"/>
                  <a:pt x="426" y="77"/>
                  <a:pt x="434" y="128"/>
                </a:cubicBezTo>
                <a:cubicBezTo>
                  <a:pt x="447" y="216"/>
                  <a:pt x="588" y="216"/>
                  <a:pt x="602" y="128"/>
                </a:cubicBezTo>
                <a:cubicBezTo>
                  <a:pt x="610" y="77"/>
                  <a:pt x="580" y="72"/>
                  <a:pt x="563" y="35"/>
                </a:cubicBezTo>
                <a:cubicBezTo>
                  <a:pt x="555" y="16"/>
                  <a:pt x="570" y="0"/>
                  <a:pt x="636" y="0"/>
                </a:cubicBezTo>
                <a:cubicBezTo>
                  <a:pt x="819" y="0"/>
                  <a:pt x="819" y="0"/>
                  <a:pt x="819" y="0"/>
                </a:cubicBezTo>
                <a:cubicBezTo>
                  <a:pt x="819" y="183"/>
                  <a:pt x="819" y="183"/>
                  <a:pt x="819" y="183"/>
                </a:cubicBezTo>
                <a:cubicBezTo>
                  <a:pt x="819" y="249"/>
                  <a:pt x="803" y="265"/>
                  <a:pt x="784" y="256"/>
                </a:cubicBezTo>
                <a:cubicBezTo>
                  <a:pt x="747" y="239"/>
                  <a:pt x="743" y="210"/>
                  <a:pt x="691" y="218"/>
                </a:cubicBezTo>
                <a:cubicBezTo>
                  <a:pt x="603" y="231"/>
                  <a:pt x="603" y="372"/>
                  <a:pt x="691" y="386"/>
                </a:cubicBezTo>
                <a:cubicBezTo>
                  <a:pt x="743" y="394"/>
                  <a:pt x="747" y="364"/>
                  <a:pt x="784" y="347"/>
                </a:cubicBezTo>
                <a:cubicBezTo>
                  <a:pt x="803" y="339"/>
                  <a:pt x="819" y="354"/>
                  <a:pt x="819" y="420"/>
                </a:cubicBezTo>
                <a:cubicBezTo>
                  <a:pt x="819" y="603"/>
                  <a:pt x="819" y="603"/>
                  <a:pt x="819" y="603"/>
                </a:cubicBezTo>
                <a:cubicBezTo>
                  <a:pt x="636" y="603"/>
                  <a:pt x="636" y="603"/>
                  <a:pt x="636" y="603"/>
                </a:cubicBezTo>
                <a:cubicBezTo>
                  <a:pt x="570" y="603"/>
                  <a:pt x="555" y="619"/>
                  <a:pt x="563" y="639"/>
                </a:cubicBezTo>
                <a:cubicBezTo>
                  <a:pt x="580" y="675"/>
                  <a:pt x="610" y="680"/>
                  <a:pt x="602" y="731"/>
                </a:cubicBezTo>
                <a:cubicBezTo>
                  <a:pt x="588" y="819"/>
                  <a:pt x="447" y="819"/>
                  <a:pt x="434" y="731"/>
                </a:cubicBezTo>
                <a:cubicBezTo>
                  <a:pt x="426" y="680"/>
                  <a:pt x="455" y="675"/>
                  <a:pt x="472" y="639"/>
                </a:cubicBezTo>
                <a:cubicBezTo>
                  <a:pt x="481" y="619"/>
                  <a:pt x="465" y="603"/>
                  <a:pt x="399" y="603"/>
                </a:cubicBezTo>
                <a:cubicBezTo>
                  <a:pt x="216" y="603"/>
                  <a:pt x="216" y="603"/>
                  <a:pt x="216" y="603"/>
                </a:cubicBezTo>
                <a:lnTo>
                  <a:pt x="216" y="420"/>
                </a:lnTo>
                <a:close/>
              </a:path>
            </a:pathLst>
          </a:custGeom>
          <a:solidFill>
            <a:schemeClr val="accent1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TextBox 34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心理健康活动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98971" y="1841134"/>
            <a:ext cx="2146861" cy="2146861"/>
          </a:xfrm>
          <a:prstGeom prst="blockArc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98971" y="2499066"/>
            <a:ext cx="2092425" cy="830997"/>
          </a:xfrm>
          <a:prstGeom prst="rect">
            <a:avLst/>
          </a:prstGeom>
        </p:spPr>
        <p:txBody>
          <a:bodyPr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4950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3614704" y="1841134"/>
            <a:ext cx="2146861" cy="2146861"/>
          </a:xfrm>
          <a:prstGeom prst="blockArc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3614704" y="2499066"/>
            <a:ext cx="2146861" cy="830997"/>
          </a:xfrm>
          <a:prstGeom prst="rect">
            <a:avLst/>
          </a:prstGeom>
        </p:spPr>
        <p:txBody>
          <a:bodyPr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4950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6430437" y="1841134"/>
            <a:ext cx="2146861" cy="2146861"/>
          </a:xfrm>
          <a:prstGeom prst="blockArc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6430437" y="2499066"/>
            <a:ext cx="2146861" cy="830997"/>
          </a:xfrm>
          <a:prstGeom prst="rect">
            <a:avLst/>
          </a:prstGeom>
        </p:spPr>
        <p:txBody>
          <a:bodyPr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4950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03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9246171" y="1841134"/>
            <a:ext cx="2146861" cy="2146861"/>
          </a:xfrm>
          <a:prstGeom prst="blockArc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9246171" y="2499066"/>
            <a:ext cx="2146861" cy="830997"/>
          </a:xfrm>
          <a:prstGeom prst="rect">
            <a:avLst/>
          </a:prstGeom>
        </p:spPr>
        <p:txBody>
          <a:bodyPr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4950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04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704340" y="4107297"/>
            <a:ext cx="2251017" cy="1932049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defRPr/>
            </a:pPr>
            <a:r>
              <a:rPr lang="en-US" sz="12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讲解营养知识，帮助青少年了解健康饮食的重要性。</a:t>
            </a:r>
            <a:endParaRPr lang="en-US" sz="1100"/>
          </a:p>
        </p:txBody>
      </p:sp>
      <p:sp>
        <p:nvSpPr>
          <p:cNvPr id="11" name="TextBox 11"/>
          <p:cNvSpPr txBox="1"/>
          <p:nvPr/>
        </p:nvSpPr>
        <p:spPr>
          <a:xfrm>
            <a:off x="704340" y="3646674"/>
            <a:ext cx="2249805" cy="3581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开设营养课程</a:t>
            </a:r>
          </a:p>
        </p:txBody>
      </p:sp>
      <p:sp>
        <p:nvSpPr>
          <p:cNvPr id="12" name="AutoShape 12"/>
          <p:cNvSpPr/>
          <p:nvPr/>
        </p:nvSpPr>
        <p:spPr>
          <a:xfrm>
            <a:off x="3510548" y="4107297"/>
            <a:ext cx="2251017" cy="1932049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defRPr/>
            </a:pPr>
            <a:r>
              <a:rPr lang="en-US" sz="12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如低糖、低脂、高纤维等，鼓励青少年养成健康的饮食习惯。</a:t>
            </a:r>
            <a:endParaRPr lang="en-US" sz="1100"/>
          </a:p>
        </p:txBody>
      </p:sp>
      <p:sp>
        <p:nvSpPr>
          <p:cNvPr id="13" name="TextBox 13"/>
          <p:cNvSpPr txBox="1"/>
          <p:nvPr/>
        </p:nvSpPr>
        <p:spPr>
          <a:xfrm>
            <a:off x="3510548" y="3646674"/>
            <a:ext cx="2249805" cy="3581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推广健康饮食习惯</a:t>
            </a:r>
          </a:p>
        </p:txBody>
      </p:sp>
      <p:sp>
        <p:nvSpPr>
          <p:cNvPr id="14" name="AutoShape 14"/>
          <p:cNvSpPr/>
          <p:nvPr/>
        </p:nvSpPr>
        <p:spPr>
          <a:xfrm>
            <a:off x="6430437" y="4107297"/>
            <a:ext cx="2251017" cy="1932049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defRPr/>
            </a:pPr>
            <a:r>
              <a:rPr lang="en-US" sz="12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为有需要的青少年提供个性化的饮食建议和指导。</a:t>
            </a:r>
            <a:endParaRPr lang="en-US" sz="1100"/>
          </a:p>
        </p:txBody>
      </p:sp>
      <p:sp>
        <p:nvSpPr>
          <p:cNvPr id="15" name="TextBox 15"/>
          <p:cNvSpPr txBox="1"/>
          <p:nvPr/>
        </p:nvSpPr>
        <p:spPr>
          <a:xfrm>
            <a:off x="6430437" y="3646674"/>
            <a:ext cx="2249805" cy="3581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提供饮食咨询服务</a:t>
            </a:r>
          </a:p>
        </p:txBody>
      </p:sp>
      <p:sp>
        <p:nvSpPr>
          <p:cNvPr id="16" name="AutoShape 16"/>
          <p:cNvSpPr/>
          <p:nvPr/>
        </p:nvSpPr>
        <p:spPr>
          <a:xfrm>
            <a:off x="9246171" y="4107297"/>
            <a:ext cx="2251017" cy="1932049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defRPr/>
            </a:pPr>
            <a:r>
              <a:rPr lang="en-US" sz="12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通过讲座、展览等形式，让青少年了解不同国家和地区的饮食文化，拓宽视野。</a:t>
            </a:r>
            <a:endParaRPr lang="en-US" sz="1100"/>
          </a:p>
        </p:txBody>
      </p:sp>
      <p:sp>
        <p:nvSpPr>
          <p:cNvPr id="17" name="TextBox 17"/>
          <p:cNvSpPr txBox="1"/>
          <p:nvPr/>
        </p:nvSpPr>
        <p:spPr>
          <a:xfrm>
            <a:off x="9246171" y="3646674"/>
            <a:ext cx="2249805" cy="3581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开展饮食文化交流</a:t>
            </a:r>
          </a:p>
        </p:txBody>
      </p:sp>
      <p:sp>
        <p:nvSpPr>
          <p:cNvPr id="18" name="AutoShape 18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TextBox 38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营养饮食教育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9006" y="4720386"/>
            <a:ext cx="2415272" cy="370409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开展急救技能培训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3575643" y="4720386"/>
            <a:ext cx="2415272" cy="370409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组织模拟演练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6220535" y="4720386"/>
            <a:ext cx="2415272" cy="370409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提供急救用品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8927174" y="4720386"/>
            <a:ext cx="2415272" cy="370409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加强宣传教育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TextBox 26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急救知识培训</a:t>
            </a:r>
          </a:p>
        </p:txBody>
      </p:sp>
      <p:pic>
        <p:nvPicPr>
          <p:cNvPr id="27" name="Picture 27"/>
          <p:cNvPicPr>
            <a:picLocks noChangeAspect="1"/>
          </p:cNvPicPr>
          <p:nvPr/>
        </p:nvPicPr>
        <p:blipFill>
          <a:blip r:embed="rId2"/>
          <a:srcRect l="18344" r="18344"/>
          <a:stretch>
            <a:fillRect/>
          </a:stretch>
        </p:blipFill>
        <p:spPr>
          <a:xfrm>
            <a:off x="892584" y="1337857"/>
            <a:ext cx="2465519" cy="2459823"/>
          </a:xfrm>
          <a:prstGeom prst="rect">
            <a:avLst/>
          </a:prstGeom>
        </p:spPr>
      </p:pic>
      <p:pic>
        <p:nvPicPr>
          <p:cNvPr id="28" name="Picture 28"/>
          <p:cNvPicPr>
            <a:picLocks noChangeAspect="1"/>
          </p:cNvPicPr>
          <p:nvPr/>
        </p:nvPicPr>
        <p:blipFill>
          <a:blip r:embed="rId3"/>
          <a:srcRect l="16589" r="16589"/>
          <a:stretch>
            <a:fillRect/>
          </a:stretch>
        </p:blipFill>
        <p:spPr>
          <a:xfrm>
            <a:off x="3570781" y="1337857"/>
            <a:ext cx="2465519" cy="2459823"/>
          </a:xfrm>
          <a:prstGeom prst="rect">
            <a:avLst/>
          </a:prstGeom>
        </p:spPr>
      </p:pic>
      <p:pic>
        <p:nvPicPr>
          <p:cNvPr id="29" name="Picture 29"/>
          <p:cNvPicPr>
            <a:picLocks noChangeAspect="1"/>
          </p:cNvPicPr>
          <p:nvPr/>
        </p:nvPicPr>
        <p:blipFill>
          <a:blip r:embed="rId4"/>
          <a:srcRect l="16589" r="16589"/>
          <a:stretch>
            <a:fillRect/>
          </a:stretch>
        </p:blipFill>
        <p:spPr>
          <a:xfrm>
            <a:off x="6248977" y="1337857"/>
            <a:ext cx="2465519" cy="2459823"/>
          </a:xfrm>
          <a:prstGeom prst="rect">
            <a:avLst/>
          </a:prstGeom>
        </p:spPr>
      </p:pic>
      <p:pic>
        <p:nvPicPr>
          <p:cNvPr id="30" name="Picture 30"/>
          <p:cNvPicPr>
            <a:picLocks noChangeAspect="1"/>
          </p:cNvPicPr>
          <p:nvPr/>
        </p:nvPicPr>
        <p:blipFill>
          <a:blip r:embed="rId5"/>
          <a:srcRect l="16548" r="16548"/>
          <a:stretch>
            <a:fillRect/>
          </a:stretch>
        </p:blipFill>
        <p:spPr>
          <a:xfrm>
            <a:off x="8927174" y="1337857"/>
            <a:ext cx="2465519" cy="2459823"/>
          </a:xfrm>
          <a:prstGeom prst="rect">
            <a:avLst/>
          </a:prstGeom>
        </p:spPr>
      </p:pic>
      <p:sp>
        <p:nvSpPr>
          <p:cNvPr id="31" name="AutoShape 31"/>
          <p:cNvSpPr/>
          <p:nvPr/>
        </p:nvSpPr>
        <p:spPr>
          <a:xfrm>
            <a:off x="1410969" y="3111016"/>
            <a:ext cx="1428750" cy="1428750"/>
          </a:xfrm>
          <a:prstGeom prst="rect">
            <a:avLst/>
          </a:prstGeom>
          <a:solidFill>
            <a:schemeClr val="accent1">
              <a:alpha val="7225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4089165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9445558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6767362" y="3111016"/>
            <a:ext cx="1428750" cy="1428750"/>
          </a:xfrm>
          <a:prstGeom prst="rect">
            <a:avLst/>
          </a:prstGeom>
          <a:solidFill>
            <a:schemeClr val="accent1"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TextBox 35"/>
          <p:cNvSpPr txBox="1"/>
          <p:nvPr/>
        </p:nvSpPr>
        <p:spPr>
          <a:xfrm>
            <a:off x="1441168" y="3500231"/>
            <a:ext cx="1368351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6" name="TextBox 36"/>
          <p:cNvSpPr txBox="1"/>
          <p:nvPr/>
        </p:nvSpPr>
        <p:spPr>
          <a:xfrm>
            <a:off x="4121550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7" name="TextBox 37"/>
          <p:cNvSpPr txBox="1"/>
          <p:nvPr/>
        </p:nvSpPr>
        <p:spPr>
          <a:xfrm>
            <a:off x="6799747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8" name="TextBox 38"/>
          <p:cNvSpPr txBox="1"/>
          <p:nvPr/>
        </p:nvSpPr>
        <p:spPr>
          <a:xfrm>
            <a:off x="9477944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39" name="AutoShape 39"/>
          <p:cNvSpPr/>
          <p:nvPr/>
        </p:nvSpPr>
        <p:spPr>
          <a:xfrm>
            <a:off x="917707" y="5153111"/>
            <a:ext cx="2415273" cy="999925"/>
          </a:xfrm>
          <a:prstGeom prst="rect">
            <a:avLst/>
          </a:prstGeom>
        </p:spPr>
        <p:txBody>
          <a:bodyPr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如心肺复苏、止血包扎等，提高青少年应对突发状况的能力。</a:t>
            </a:r>
            <a:endParaRPr lang="en-US" sz="1100"/>
          </a:p>
        </p:txBody>
      </p:sp>
      <p:sp>
        <p:nvSpPr>
          <p:cNvPr id="40" name="AutoShape 40"/>
          <p:cNvSpPr/>
          <p:nvPr/>
        </p:nvSpPr>
        <p:spPr>
          <a:xfrm>
            <a:off x="3595904" y="5153111"/>
            <a:ext cx="2415273" cy="999925"/>
          </a:xfrm>
          <a:prstGeom prst="rect">
            <a:avLst/>
          </a:prstGeom>
        </p:spPr>
        <p:txBody>
          <a:bodyPr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模拟突发情况，让青少年在实际操作中掌握急救技能。</a:t>
            </a:r>
            <a:endParaRPr lang="en-US" sz="1100"/>
          </a:p>
        </p:txBody>
      </p:sp>
      <p:sp>
        <p:nvSpPr>
          <p:cNvPr id="41" name="AutoShape 41"/>
          <p:cNvSpPr/>
          <p:nvPr/>
        </p:nvSpPr>
        <p:spPr>
          <a:xfrm>
            <a:off x="6274100" y="5153111"/>
            <a:ext cx="2415273" cy="999925"/>
          </a:xfrm>
          <a:prstGeom prst="rect">
            <a:avLst/>
          </a:prstGeom>
        </p:spPr>
        <p:txBody>
          <a:bodyPr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在校园内设置急救箱，并提供急救用品的使用说明和注意事项。</a:t>
            </a:r>
            <a:endParaRPr lang="en-US" sz="1100"/>
          </a:p>
        </p:txBody>
      </p:sp>
      <p:sp>
        <p:nvSpPr>
          <p:cNvPr id="42" name="AutoShape 42"/>
          <p:cNvSpPr/>
          <p:nvPr/>
        </p:nvSpPr>
        <p:spPr>
          <a:xfrm>
            <a:off x="8952297" y="5153111"/>
            <a:ext cx="2415273" cy="999925"/>
          </a:xfrm>
          <a:prstGeom prst="rect">
            <a:avLst/>
          </a:prstGeom>
        </p:spPr>
        <p:txBody>
          <a:bodyPr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通过宣传海报、微信公众号等方式，提高青少年对急救知识的认识和重视程度。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706395" y="2969779"/>
            <a:ext cx="6779209" cy="1362191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活动时间和地点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563014" y="1906186"/>
            <a:ext cx="5065972" cy="823690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49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19358" y="2191992"/>
            <a:ext cx="1600605" cy="731803"/>
          </a:xfrm>
          <a:prstGeom prst="rect">
            <a:avLst/>
          </a:prstGeom>
          <a:solidFill>
            <a:schemeClr val="accent1">
              <a:alpha val="67000"/>
            </a:schemeClr>
          </a:solidFill>
        </p:spPr>
        <p:txBody>
          <a:bodyPr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799">
                <a:solidFill>
                  <a:schemeClr val="lt1"/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2219963" y="2191992"/>
            <a:ext cx="5479433" cy="731803"/>
          </a:xfrm>
          <a:prstGeom prst="rect">
            <a:avLst/>
          </a:prstGeom>
          <a:solidFill>
            <a:schemeClr val="accent1">
              <a:alpha val="84000"/>
            </a:schemeClr>
          </a:solidFill>
        </p:spPr>
        <p:txBody>
          <a:bodyPr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799">
                <a:solidFill>
                  <a:schemeClr val="lt1"/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7699396" y="2191992"/>
            <a:ext cx="3873249" cy="731803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799">
                <a:solidFill>
                  <a:schemeClr val="lt1"/>
                </a:solidFill>
                <a:latin typeface="Microsoft Yahei"/>
                <a:ea typeface="Microsoft Yahei"/>
                <a:cs typeface="Microsoft Yahei"/>
              </a:rPr>
              <a:t>03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19358" y="4213754"/>
            <a:ext cx="3464154" cy="1555011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defRPr/>
            </a:pPr>
            <a:r>
              <a:rPr lang="en-US" sz="1425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周末是大多数年轻人和学生的空闲时间，因此将活动安排在周末可以吸引更多人参与。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619358" y="3627301"/>
            <a:ext cx="3358143" cy="369332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周末时间</a:t>
            </a:r>
            <a:endParaRPr lang="en-US" sz="1100"/>
          </a:p>
        </p:txBody>
      </p:sp>
      <p:sp>
        <p:nvSpPr>
          <p:cNvPr id="7" name="AutoShape 7"/>
          <p:cNvSpPr/>
          <p:nvPr/>
        </p:nvSpPr>
        <p:spPr>
          <a:xfrm>
            <a:off x="4363925" y="4213754"/>
            <a:ext cx="3464154" cy="1271197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defRPr/>
            </a:pPr>
            <a:r>
              <a:rPr lang="en-US" sz="1425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节假日如五一、国庆等长假期间，人们有更多的休闲时间，此时举办活动能够吸引更多参与者。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4363925" y="3627301"/>
            <a:ext cx="3335471" cy="369332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节假日时间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108491" y="4213754"/>
            <a:ext cx="3464154" cy="1445851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defRPr/>
            </a:pPr>
            <a:r>
              <a:rPr lang="en-US" sz="1425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晚上是人们放松和娱乐的时间，可以安排一些轻松愉快的活动，如音乐会、舞会等。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108491" y="3627301"/>
            <a:ext cx="3373750" cy="369332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晚上时间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TextBox 31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活动时间安排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学校是年轻人的聚集地，利用学校场地举办活动可以方便学生参与。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学校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6750" r="16750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公共场所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社区中心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3708" r="13708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公园、广场等公共场所也可以作为活动的举办地点，这些地方通常有良好的交通和设施条件。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社区中心也可以作为活动的举办地点，这些地方通常有完善的设施和良好的环境。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26" name="AutoShape 26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AutoShape 39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AutoShape 42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AutoShape 43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4" name="AutoShape 44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5" name="AutoShape 45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6" name="TextBox 46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活动地点选择</a:t>
            </a: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https://d.book118.com/556102135134010100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1C7EBD"/>
      </a:dk1>
      <a:lt1>
        <a:srgbClr val="F4FBFF"/>
      </a:lt1>
      <a:dk2>
        <a:srgbClr val="5CACDF"/>
      </a:dk2>
      <a:lt2>
        <a:srgbClr val="E0F4FF"/>
      </a:lt2>
      <a:accent1>
        <a:srgbClr val="43AEF2"/>
      </a:accent1>
      <a:accent2>
        <a:srgbClr val="64BDF5"/>
      </a:accent2>
      <a:accent3>
        <a:srgbClr val="84CDFA"/>
      </a:accent3>
      <a:accent4>
        <a:srgbClr val="87DDF1"/>
      </a:accent4>
      <a:accent5>
        <a:srgbClr val="7AAED5"/>
      </a:accent5>
      <a:accent6>
        <a:srgbClr val="C7E1F0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99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2024-09-24T17:16:39.415</cp:lastPrinted>
  <dcterms:created xsi:type="dcterms:W3CDTF">2024-09-24T09:16:39Z</dcterms:created>
  <dcterms:modified xsi:type="dcterms:W3CDTF">2024-09-24T09:16:41Z</dcterms:modified>
</cp:coreProperties>
</file>