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6B4490-8964-4294-98E7-E4CB008E3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B166FC-6D36-4045-BDD1-844E8BE17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3AF99D-7B1E-4681-AD76-C2F41595F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FC3DB3-0E9E-44EF-AD45-3BB9E83F9F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A52C49-493B-4A06-AD59-C7FDA57AD0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63C5F0-9A87-4911-8084-8C99F115EC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D7616C-73EC-406A-AFB7-B204F1B2C5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9C4C2E-2C88-4423-8B16-0EB104B8F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5969D-FC03-4229-85A0-A253C4C3C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02B261-5836-4CF9-BA3C-CFD2EE590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21331-5EE8-41FB-8973-739B0D5F8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0405015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图形图像文件的压缩课件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图形图像文件压缩概述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图形图像文件压缩技术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图形图像文件压缩算法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图形图像文件压缩的应用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图形图像文件压缩的未来发展</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图形图像文件压缩概述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通过特定的算法和技术，将图形图像文件中的冗余数据和无用的信息进行去除或减少，以减小文件大小的过程。</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减小存储空间占用，提高数据传输效率，便于数据的存储、备份、共享和传输。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压缩的概念和意义</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压缩的意义</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压缩的概念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压缩的原理和分类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压缩原理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通过识别和去除冗余数据、减少表示数据的精度、采用更高效的编码方式等方法实现压缩。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压缩分类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有损压缩和无损压缩。有损压缩会去除一些数据，但压缩率高，文件小；无损压缩不会去除任何数据，但压缩率相对较低。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压缩指标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压缩比、压缩速度、解压速度、压缩质量等。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压缩标准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JPEG、PNG、GIF等。不同的标准适用于不同类型的图形图像文件，具有不同的优缺点。</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压缩的指标和标准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图形图像文件压缩技术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3829054"/>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无损压缩技术</a:t>
              </a:r>
            </a:p>
          </p:txBody>
        </p:sp>
      </p:grpSp>
      <p:grpSp>
        <p:nvGrpSpPr>
          <p:cNvPr id="29" name="Group 29"/>
          <p:cNvGrpSpPr/>
          <p:nvPr/>
        </p:nvGrpSpPr>
        <p:grpSpPr>
          <a:xfrm>
            <a:off x="1463704" y="1448856"/>
            <a:ext cx="3286271" cy="1654845"/>
            <a:chOff x="1463704" y="1448856"/>
            <a:chExt cx="3286271" cy="1654845"/>
          </a:xfrm>
        </p:grpSpPr>
        <p:sp>
          <p:nvSpPr>
            <p:cNvPr id="30" name="TextBox 30"/>
            <p:cNvSpPr txBox="1"/>
            <p:nvPr/>
          </p:nvSpPr>
          <p:spPr>
            <a:xfrm>
              <a:off x="1463704" y="1448856"/>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无损压缩技术是一种完全保留原始数据的技术，它通过重新排列和编码文件中的数据来减少文件大小，解压缩后能够完全恢复原始文件。</a:t>
              </a:r>
            </a:p>
          </p:txBody>
        </p:sp>
      </p:grpSp>
      <p:grpSp>
        <p:nvGrpSpPr>
          <p:cNvPr id="31" name="Group 31"/>
          <p:cNvGrpSpPr/>
          <p:nvPr/>
        </p:nvGrpSpPr>
        <p:grpSpPr>
          <a:xfrm>
            <a:off x="1463704" y="3727865"/>
            <a:ext cx="3286271" cy="1654845"/>
            <a:chOff x="1463704" y="3727865"/>
            <a:chExt cx="3286271" cy="1654845"/>
          </a:xfrm>
        </p:grpSpPr>
        <p:sp>
          <p:nvSpPr>
            <p:cNvPr id="32" name="TextBox 32"/>
            <p:cNvSpPr txBox="1"/>
            <p:nvPr/>
          </p:nvSpPr>
          <p:spPr>
            <a:xfrm>
              <a:off x="1463704" y="3727865"/>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无损压缩技术的优点是解压缩后能够完全恢复原始文件，不会造成任何数据损失。</a:t>
              </a:r>
            </a:p>
          </p:txBody>
        </p:sp>
      </p:grpSp>
      <p:grpSp>
        <p:nvGrpSpPr>
          <p:cNvPr id="33" name="Group 33"/>
          <p:cNvGrpSpPr/>
          <p:nvPr/>
        </p:nvGrpSpPr>
        <p:grpSpPr>
          <a:xfrm>
            <a:off x="7550760" y="2585189"/>
            <a:ext cx="3286271" cy="1654845"/>
            <a:chOff x="7550760" y="2585189"/>
            <a:chExt cx="3286271" cy="1654845"/>
          </a:xfrm>
        </p:grpSpPr>
        <p:sp>
          <p:nvSpPr>
            <p:cNvPr id="34" name="TextBox 34"/>
            <p:cNvSpPr txBox="1"/>
            <p:nvPr/>
          </p:nvSpPr>
          <p:spPr>
            <a:xfrm>
              <a:off x="7550760" y="2585189"/>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无损压缩技术适用于需要保留原始数据的图形图像文件，例如医学影像、设计图纸等。</a:t>
              </a:r>
            </a:p>
          </p:txBody>
        </p:sp>
      </p:grpSp>
      <p:grpSp>
        <p:nvGrpSpPr>
          <p:cNvPr id="35" name="Group 35"/>
          <p:cNvGrpSpPr/>
          <p:nvPr/>
        </p:nvGrpSpPr>
        <p:grpSpPr>
          <a:xfrm>
            <a:off x="7605123" y="4841661"/>
            <a:ext cx="3286271" cy="1654845"/>
            <a:chOff x="7605123" y="4841661"/>
            <a:chExt cx="3286271" cy="1654845"/>
          </a:xfrm>
        </p:grpSpPr>
        <p:sp>
          <p:nvSpPr>
            <p:cNvPr id="36" name="TextBox 36"/>
            <p:cNvSpPr txBox="1"/>
            <p:nvPr/>
          </p:nvSpPr>
          <p:spPr>
            <a:xfrm>
              <a:off x="7605123" y="4841661"/>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无损压缩技术的缺点是压缩率相对较低，压缩和解压缩速度较慢。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有损压缩技术</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有损压缩技术是一种部分保留原始数据的技术，它通过删除一些不重要的数据来减少文件大小，解压缩后无法完全恢复原始文件。</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有损压缩技术适用于对图形图像文件进行大量压缩的情况，例如JPEG、PNG等格式的图片。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有损压缩技术的优点是压缩率高，能够大幅度减少文件大小，同时解压缩速度快。</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有损压缩技术的缺点是解压缩后无法完全恢复原始文件，可能会造成一定的数据损失。</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642414" y="179876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590556" y="293678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混合压缩技术适用于需要保留部分重要数据同时又需要大幅度减少文件大小的图形图像文件。</a:t>
            </a:r>
            <a:endParaRPr lang="en-US" sz="1100"/>
          </a:p>
        </p:txBody>
      </p:sp>
      <p:sp>
        <p:nvSpPr>
          <p:cNvPr id="11" name="AutoShape 11"/>
          <p:cNvSpPr/>
          <p:nvPr/>
        </p:nvSpPr>
        <p:spPr>
          <a:xfrm>
            <a:off x="5590556" y="405974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混合压缩技术的优点是能够在保留部分重要数据的同时实现高压缩率，同时解压缩速度较快。</a:t>
            </a:r>
            <a:endParaRPr lang="en-US" sz="1100"/>
          </a:p>
        </p:txBody>
      </p:sp>
      <p:sp>
        <p:nvSpPr>
          <p:cNvPr id="12" name="AutoShape 12"/>
          <p:cNvSpPr/>
          <p:nvPr/>
        </p:nvSpPr>
        <p:spPr>
          <a:xfrm>
            <a:off x="5590556" y="518224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混合压缩技术的缺点是需要更多的计算资源和时间来进行压缩和解压缩操作。</a:t>
            </a:r>
            <a:endParaRPr lang="en-US" sz="1100"/>
          </a:p>
        </p:txBody>
      </p:sp>
      <p:sp>
        <p:nvSpPr>
          <p:cNvPr id="13" name="AutoShape 13"/>
          <p:cNvSpPr/>
          <p:nvPr/>
        </p:nvSpPr>
        <p:spPr>
          <a:xfrm>
            <a:off x="5590556" y="180330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混合压缩技术是一种结合无损和有损压缩技术的技术，它通过结合两种技术的优点来提高压缩效率和效果。</a:t>
            </a:r>
            <a:endParaRPr lang="en-US" sz="1100"/>
          </a:p>
        </p:txBody>
      </p:sp>
      <p:sp>
        <p:nvSpPr>
          <p:cNvPr id="14" name="AutoShape 14"/>
          <p:cNvSpPr/>
          <p:nvPr/>
        </p:nvSpPr>
        <p:spPr>
          <a:xfrm>
            <a:off x="2642414" y="2923559"/>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混合压缩技术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https://d.book118.com/556104050152010031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2024-08-30T08:36:48.215</cp:lastPrinted>
  <dcterms:created xsi:type="dcterms:W3CDTF">2024-08-30T00:36:48Z</dcterms:created>
  <dcterms:modified xsi:type="dcterms:W3CDTF">2024-08-30T00:36:50Z</dcterms:modified>
</cp:coreProperties>
</file>