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1039-BB2D-4DB7-9689-ED3D8207F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61BC8-FA31-44AD-A340-B8A4ABF30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3418F-D9AE-4F45-A50E-52FB297F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F6A48-CAAB-4A71-B39B-A4A75191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3FE45-05C1-4669-A290-40F3DDAD4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8270EF-F426-4D2A-B3EA-DA819FF23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46D46B-012D-4362-AA0A-D7205DF28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98B60-4B28-4E62-891F-50C456EBD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18677-8895-43AC-AAAD-8604F662E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49A55-9CF8-4FA0-91AF-A692CACCE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3CD8C-85F2-4C98-9B87-DD8C0DB9E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1100150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愚人节图书馆活动策划方案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活动宣传和推广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活动预算和资源需求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愚人节起源于欧洲，最初是基督教的一个节日，称为“万愚节”。在这一天，人们可以相互开玩笑、欺骗，以释放压力和增加娱乐性。随着时间的推移，愚人节逐渐演变成了一个全球性的节日，人们在这一天通过各种方式进行娱乐和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愚人节的意义在于通过轻松愉快的氛围，缓解日常生活中的压力和紧张情绪。同时，它也提供了一个机会，让人们可以放下防备，享受彼此之间的玩笑和互动，增进友谊和感情。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愚人节的起源和意义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作为一个公共文化机构，举办愚人节活动可以增加与读者的互动和交流，提升图书馆的知名度和影响力。此外，通过举办活动，图书馆还可以为读者提供一个放松身心、享受阅读和学习的平台，增强图书馆的吸引力和服务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图书馆举办愚人节活动的意义在于促进文化交流和传播，提升公众的文化素养和审美水平。同时，通过活动策划和组织，图书馆还可以锻炼和提高自身的管理和服务能力。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图书馆举办活动的目的和意义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活动主题和目标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愚人节大狂欢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通过举办一系列有趣的活动，让图书馆成为一个欢乐的海洋，让读者在愚人节这一天尽情享受阅读的乐趣。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提高图书馆的知名度和影响力，吸引更多的人前来阅读和参加活动。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增强图书馆与读者之间的互动和交流，让读者更加了解和喜爱图书馆。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通过活动策划和组织，提高图书馆工作人员的团队协作和组织能力。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愚人节主题展览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展览主题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"愚人节的起源与演变"。通过展示愚人节的起源、发展历程以及世界各地的愚人节习俗，让参与者深入了解这个特殊节日的文化背景。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展览内容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收集与愚人节相关的历史资料、图片、视频等素材，制作展板和多媒体展示，展示愚人节的传统习俗和现代创新。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展览形式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采用互动式展览，设置问答环节、VR体验等，让观众参与其中，增强互动性和趣味性。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https://d.book118.com/556110015002010033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2024-09-01T09:40:14.190</cp:lastPrinted>
  <dcterms:created xsi:type="dcterms:W3CDTF">2024-09-01T01:40:14Z</dcterms:created>
  <dcterms:modified xsi:type="dcterms:W3CDTF">2024-09-01T01:40:16Z</dcterms:modified>
</cp:coreProperties>
</file>