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dp" ContentType="image/vnd.ms-photo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3BBE5-0BEA-4494-9BEF-C8C2F48C9E2D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B8912-F0BA-4AD8-8415-DA1F26BCB0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B482D-C58C-48F8-B075-ADA578642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EBBCD-A603-4AA3-916A-0237DB33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44073-CEDC-4E2B-82EA-511D29F0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8C6EA-6877-4841-8A51-CE232F51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25AE51-FA88-4F14-B992-EC77291F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15DE0-116A-4EC6-B946-1078AA92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C10EC-6DEC-44B6-8BFB-860C12D98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A6A9B-C884-48FF-AD24-6B6741377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0DBE3-39DC-4F74-A620-98DDD871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1DE62-2AE1-42AC-8245-EF69474C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37122-C485-4311-8FCC-939D24D9C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microsoft.com/office/2007/relationships/hdphoto" Target="../media/image2.wdp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方正粗雅宋长_GBK" panose="02010600000000000000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256583" y="-134421"/>
            <a:ext cx="12705165" cy="7126842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1200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" name="组合 44"/>
          <p:cNvGrpSpPr/>
          <p:nvPr/>
        </p:nvGrpSpPr>
        <p:grpSpPr>
          <a:xfrm>
            <a:off x="1764503" y="4102100"/>
            <a:ext cx="8662992" cy="1536700"/>
            <a:chOff x="1764503" y="4102100"/>
            <a:chExt cx="8662992" cy="1536700"/>
          </a:xfrm>
        </p:grpSpPr>
        <p:sp>
          <p:nvSpPr>
            <p:cNvPr id="24" name="矩形 23"/>
            <p:cNvSpPr/>
            <p:nvPr/>
          </p:nvSpPr>
          <p:spPr>
            <a:xfrm>
              <a:off x="1764503" y="4102100"/>
              <a:ext cx="1524000" cy="153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方正粗雅宋长_GBK" panose="02010600000000000000" pitchFamily="2" charset="-122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3549251" y="4102100"/>
              <a:ext cx="1524000" cy="153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方正粗雅宋长_GBK" panose="02010600000000000000" pitchFamily="2" charset="-122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5333999" y="4102100"/>
              <a:ext cx="1524000" cy="153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方正粗雅宋长_GBK" panose="02010600000000000000" pitchFamily="2" charset="-122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7118747" y="4102100"/>
              <a:ext cx="1524000" cy="153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方正粗雅宋长_GBK" panose="02010600000000000000" pitchFamily="2" charset="-122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8903495" y="4102100"/>
              <a:ext cx="1524000" cy="1536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方正粗雅宋长_GBK" panose="020106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2007389" y="4778239"/>
              <a:ext cx="1038228" cy="65376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</a:rPr>
                <a:t>您的文字添加此处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endParaRPr>
            </a:p>
          </p:txBody>
        </p:sp>
        <p:sp>
          <p:nvSpPr>
            <p:cNvPr id="40" name="文本框 39"/>
            <p:cNvSpPr txBox="1"/>
            <p:nvPr/>
          </p:nvSpPr>
          <p:spPr>
            <a:xfrm>
              <a:off x="3787769" y="4778239"/>
              <a:ext cx="1038228" cy="65376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</a:rPr>
                <a:t>您的文字添加此处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endParaRPr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5568149" y="4778239"/>
              <a:ext cx="1038228" cy="65376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</a:rPr>
                <a:t>您的文字添加此处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7348529" y="4778239"/>
              <a:ext cx="1038228" cy="65376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</a:rPr>
                <a:t>您的文字添加此处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endParaRPr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9128909" y="4778239"/>
              <a:ext cx="1038228" cy="65376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</a:rPr>
                <a:t>您的文字添加此处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组合 22"/>
          <p:cNvGrpSpPr/>
          <p:nvPr/>
        </p:nvGrpSpPr>
        <p:grpSpPr>
          <a:xfrm>
            <a:off x="5434013" y="1774827"/>
            <a:ext cx="1323974" cy="1323974"/>
            <a:chOff x="5434013" y="1647827"/>
            <a:chExt cx="1323974" cy="1323974"/>
          </a:xfrm>
        </p:grpSpPr>
        <p:sp>
          <p:nvSpPr>
            <p:cNvPr id="6" name="Shape 1054"/>
            <p:cNvSpPr/>
            <p:nvPr/>
          </p:nvSpPr>
          <p:spPr>
            <a:xfrm flipH="1">
              <a:off x="5434013" y="1647827"/>
              <a:ext cx="1323974" cy="1323974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32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7" name="TextBox 268"/>
            <p:cNvSpPr txBox="1"/>
            <p:nvPr/>
          </p:nvSpPr>
          <p:spPr>
            <a:xfrm>
              <a:off x="5771231" y="1917456"/>
              <a:ext cx="6495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2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007391" y="3558930"/>
            <a:ext cx="1038226" cy="1038226"/>
            <a:chOff x="4546600" y="1971286"/>
            <a:chExt cx="989196" cy="989196"/>
          </a:xfrm>
        </p:grpSpPr>
        <p:sp>
          <p:nvSpPr>
            <p:cNvPr id="9" name="Shape 1054"/>
            <p:cNvSpPr/>
            <p:nvPr/>
          </p:nvSpPr>
          <p:spPr>
            <a:xfrm flipH="1">
              <a:off x="4546600" y="1971286"/>
              <a:ext cx="989196" cy="989196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24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0" name="TextBox 268"/>
            <p:cNvSpPr txBox="1"/>
            <p:nvPr/>
          </p:nvSpPr>
          <p:spPr>
            <a:xfrm>
              <a:off x="4786749" y="2172737"/>
              <a:ext cx="508897" cy="61580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792139" y="3558930"/>
            <a:ext cx="1038226" cy="1038226"/>
            <a:chOff x="4546600" y="1971286"/>
            <a:chExt cx="989196" cy="989196"/>
          </a:xfrm>
        </p:grpSpPr>
        <p:sp>
          <p:nvSpPr>
            <p:cNvPr id="12" name="Shape 1054"/>
            <p:cNvSpPr/>
            <p:nvPr/>
          </p:nvSpPr>
          <p:spPr>
            <a:xfrm flipH="1">
              <a:off x="4546600" y="1971286"/>
              <a:ext cx="989196" cy="989196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24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3" name="TextBox 268"/>
            <p:cNvSpPr txBox="1"/>
            <p:nvPr/>
          </p:nvSpPr>
          <p:spPr>
            <a:xfrm>
              <a:off x="4786749" y="2172737"/>
              <a:ext cx="508897" cy="61580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576887" y="3558930"/>
            <a:ext cx="1038226" cy="1038226"/>
            <a:chOff x="4546600" y="1971286"/>
            <a:chExt cx="989196" cy="989196"/>
          </a:xfrm>
        </p:grpSpPr>
        <p:sp>
          <p:nvSpPr>
            <p:cNvPr id="15" name="Shape 1054"/>
            <p:cNvSpPr/>
            <p:nvPr/>
          </p:nvSpPr>
          <p:spPr>
            <a:xfrm flipH="1">
              <a:off x="4546600" y="1971286"/>
              <a:ext cx="989196" cy="989196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24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6" name="TextBox 268"/>
            <p:cNvSpPr txBox="1"/>
            <p:nvPr/>
          </p:nvSpPr>
          <p:spPr>
            <a:xfrm>
              <a:off x="4786749" y="2172737"/>
              <a:ext cx="508897" cy="61580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7361635" y="3558930"/>
            <a:ext cx="1038226" cy="1038226"/>
            <a:chOff x="4546600" y="1971286"/>
            <a:chExt cx="989196" cy="989196"/>
          </a:xfrm>
        </p:grpSpPr>
        <p:sp>
          <p:nvSpPr>
            <p:cNvPr id="18" name="Shape 1054"/>
            <p:cNvSpPr/>
            <p:nvPr/>
          </p:nvSpPr>
          <p:spPr>
            <a:xfrm flipH="1">
              <a:off x="4546600" y="1971286"/>
              <a:ext cx="989196" cy="989196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24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9" name="TextBox 268"/>
            <p:cNvSpPr txBox="1"/>
            <p:nvPr/>
          </p:nvSpPr>
          <p:spPr>
            <a:xfrm>
              <a:off x="4786749" y="2172737"/>
              <a:ext cx="508897" cy="61580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9146381" y="3558930"/>
            <a:ext cx="1038226" cy="1038226"/>
            <a:chOff x="4546600" y="1971286"/>
            <a:chExt cx="989196" cy="989196"/>
          </a:xfrm>
        </p:grpSpPr>
        <p:sp>
          <p:nvSpPr>
            <p:cNvPr id="21" name="Shape 1054"/>
            <p:cNvSpPr/>
            <p:nvPr/>
          </p:nvSpPr>
          <p:spPr>
            <a:xfrm flipH="1">
              <a:off x="4546600" y="1971286"/>
              <a:ext cx="989196" cy="989196"/>
            </a:xfrm>
            <a:prstGeom prst="ellipse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sz="2400"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2" name="TextBox 268"/>
            <p:cNvSpPr txBox="1"/>
            <p:nvPr/>
          </p:nvSpPr>
          <p:spPr>
            <a:xfrm>
              <a:off x="4786749" y="2172737"/>
              <a:ext cx="508897" cy="61580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2526505" y="3098800"/>
            <a:ext cx="7138990" cy="466479"/>
            <a:chOff x="2526505" y="3098800"/>
            <a:chExt cx="7138990" cy="466479"/>
          </a:xfrm>
        </p:grpSpPr>
        <p:cxnSp>
          <p:nvCxnSpPr>
            <p:cNvPr id="30" name="肘形连接符 29"/>
            <p:cNvCxnSpPr>
              <a:stCxn id="6" idx="4"/>
              <a:endCxn id="9" idx="0"/>
            </p:cNvCxnSpPr>
            <p:nvPr/>
          </p:nvCxnSpPr>
          <p:spPr>
            <a:xfrm rot="5400000">
              <a:off x="4081188" y="1544117"/>
              <a:ext cx="460129" cy="3569496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肘形连接符 31"/>
            <p:cNvCxnSpPr>
              <a:stCxn id="6" idx="4"/>
              <a:endCxn id="12" idx="0"/>
            </p:cNvCxnSpPr>
            <p:nvPr/>
          </p:nvCxnSpPr>
          <p:spPr>
            <a:xfrm rot="5400000">
              <a:off x="4973562" y="2436491"/>
              <a:ext cx="460129" cy="1784748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肘形连接符 33"/>
            <p:cNvCxnSpPr>
              <a:stCxn id="6" idx="4"/>
              <a:endCxn id="15" idx="0"/>
            </p:cNvCxnSpPr>
            <p:nvPr/>
          </p:nvCxnSpPr>
          <p:spPr>
            <a:xfrm rot="5400000">
              <a:off x="5865936" y="3328865"/>
              <a:ext cx="460129" cy="12700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肘形连接符 35"/>
            <p:cNvCxnSpPr>
              <a:stCxn id="6" idx="4"/>
              <a:endCxn id="18" idx="0"/>
            </p:cNvCxnSpPr>
            <p:nvPr/>
          </p:nvCxnSpPr>
          <p:spPr>
            <a:xfrm rot="16200000" flipH="1">
              <a:off x="6758310" y="2436491"/>
              <a:ext cx="460129" cy="1784748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肘形连接符 37"/>
            <p:cNvCxnSpPr>
              <a:stCxn id="6" idx="4"/>
              <a:endCxn id="21" idx="0"/>
            </p:cNvCxnSpPr>
            <p:nvPr/>
          </p:nvCxnSpPr>
          <p:spPr>
            <a:xfrm rot="16200000" flipH="1">
              <a:off x="7650683" y="1544118"/>
              <a:ext cx="460129" cy="3569494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8" name="组合 77"/>
          <p:cNvGrpSpPr/>
          <p:nvPr/>
        </p:nvGrpSpPr>
        <p:grpSpPr>
          <a:xfrm>
            <a:off x="1335072" y="1687305"/>
            <a:ext cx="9189580" cy="3984954"/>
            <a:chOff x="1335072" y="1687305"/>
            <a:chExt cx="9189580" cy="3984954"/>
          </a:xfrm>
        </p:grpSpPr>
        <p:grpSp>
          <p:nvGrpSpPr>
            <p:cNvPr id="6" name="组合 5"/>
            <p:cNvGrpSpPr/>
            <p:nvPr/>
          </p:nvGrpSpPr>
          <p:grpSpPr>
            <a:xfrm>
              <a:off x="1335072" y="3375445"/>
              <a:ext cx="2195528" cy="477418"/>
              <a:chOff x="1496695" y="1737521"/>
              <a:chExt cx="1442441" cy="399122"/>
            </a:xfrm>
          </p:grpSpPr>
          <p:sp>
            <p:nvSpPr>
              <p:cNvPr id="7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40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8" name="TextBox 176"/>
              <p:cNvSpPr txBox="1"/>
              <p:nvPr/>
            </p:nvSpPr>
            <p:spPr>
              <a:xfrm>
                <a:off x="1699399" y="1781647"/>
                <a:ext cx="1038075" cy="334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20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4297515" y="1687305"/>
              <a:ext cx="2195528" cy="477418"/>
              <a:chOff x="1496695" y="1737521"/>
              <a:chExt cx="1442441" cy="399122"/>
            </a:xfrm>
          </p:grpSpPr>
          <p:sp>
            <p:nvSpPr>
              <p:cNvPr id="13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40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4" name="TextBox 176"/>
              <p:cNvSpPr txBox="1"/>
              <p:nvPr/>
            </p:nvSpPr>
            <p:spPr>
              <a:xfrm>
                <a:off x="1699399" y="1781647"/>
                <a:ext cx="1038075" cy="334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20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297515" y="2797079"/>
              <a:ext cx="2195528" cy="477418"/>
              <a:chOff x="1496695" y="1737521"/>
              <a:chExt cx="1442441" cy="399122"/>
            </a:xfrm>
          </p:grpSpPr>
          <p:sp>
            <p:nvSpPr>
              <p:cNvPr id="16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40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7" name="TextBox 176"/>
              <p:cNvSpPr txBox="1"/>
              <p:nvPr/>
            </p:nvSpPr>
            <p:spPr>
              <a:xfrm>
                <a:off x="1699399" y="1781647"/>
                <a:ext cx="1038075" cy="334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20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4297515" y="3906853"/>
              <a:ext cx="2195528" cy="477418"/>
              <a:chOff x="1496695" y="1737521"/>
              <a:chExt cx="1442441" cy="399122"/>
            </a:xfrm>
          </p:grpSpPr>
          <p:sp>
            <p:nvSpPr>
              <p:cNvPr id="19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40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0" name="TextBox 176"/>
              <p:cNvSpPr txBox="1"/>
              <p:nvPr/>
            </p:nvSpPr>
            <p:spPr>
              <a:xfrm>
                <a:off x="1699399" y="1781647"/>
                <a:ext cx="1038075" cy="334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20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4297515" y="5016626"/>
              <a:ext cx="2195528" cy="477418"/>
              <a:chOff x="1496695" y="1737521"/>
              <a:chExt cx="1442441" cy="399122"/>
            </a:xfrm>
          </p:grpSpPr>
          <p:sp>
            <p:nvSpPr>
              <p:cNvPr id="22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40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3" name="TextBox 176"/>
              <p:cNvSpPr txBox="1"/>
              <p:nvPr/>
            </p:nvSpPr>
            <p:spPr>
              <a:xfrm>
                <a:off x="1699399" y="1781647"/>
                <a:ext cx="1038075" cy="334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20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>
              <a:off x="7068277" y="2603693"/>
              <a:ext cx="1408913" cy="386772"/>
              <a:chOff x="1496695" y="1737521"/>
              <a:chExt cx="1442441" cy="399122"/>
            </a:xfrm>
          </p:grpSpPr>
          <p:sp>
            <p:nvSpPr>
              <p:cNvPr id="25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6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7068277" y="3070687"/>
              <a:ext cx="1408913" cy="386772"/>
              <a:chOff x="1496695" y="1737521"/>
              <a:chExt cx="1442441" cy="399122"/>
            </a:xfrm>
          </p:grpSpPr>
          <p:sp>
            <p:nvSpPr>
              <p:cNvPr id="28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9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7068277" y="3728149"/>
              <a:ext cx="1408913" cy="386772"/>
              <a:chOff x="1496695" y="1737521"/>
              <a:chExt cx="1442441" cy="399122"/>
            </a:xfrm>
          </p:grpSpPr>
          <p:sp>
            <p:nvSpPr>
              <p:cNvPr id="31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2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7068277" y="4195143"/>
              <a:ext cx="1408913" cy="386772"/>
              <a:chOff x="1496695" y="1737521"/>
              <a:chExt cx="1442441" cy="399122"/>
            </a:xfrm>
          </p:grpSpPr>
          <p:sp>
            <p:nvSpPr>
              <p:cNvPr id="34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5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7068277" y="4818493"/>
              <a:ext cx="1408913" cy="386772"/>
              <a:chOff x="1496695" y="1737521"/>
              <a:chExt cx="1442441" cy="399122"/>
            </a:xfrm>
          </p:grpSpPr>
          <p:sp>
            <p:nvSpPr>
              <p:cNvPr id="37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8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7068277" y="5285487"/>
              <a:ext cx="1408913" cy="386772"/>
              <a:chOff x="1496695" y="1737521"/>
              <a:chExt cx="1442441" cy="399122"/>
            </a:xfrm>
          </p:grpSpPr>
          <p:sp>
            <p:nvSpPr>
              <p:cNvPr id="40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1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9115739" y="3194336"/>
              <a:ext cx="1408913" cy="386772"/>
              <a:chOff x="1496695" y="1737521"/>
              <a:chExt cx="1442441" cy="399122"/>
            </a:xfrm>
          </p:grpSpPr>
          <p:sp>
            <p:nvSpPr>
              <p:cNvPr id="43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4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9115739" y="3741565"/>
              <a:ext cx="1408913" cy="386772"/>
              <a:chOff x="1496695" y="1737521"/>
              <a:chExt cx="1442441" cy="399122"/>
            </a:xfrm>
          </p:grpSpPr>
          <p:sp>
            <p:nvSpPr>
              <p:cNvPr id="46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7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9115739" y="4288793"/>
              <a:ext cx="1408913" cy="386772"/>
              <a:chOff x="1496695" y="1737521"/>
              <a:chExt cx="1442441" cy="399122"/>
            </a:xfrm>
          </p:grpSpPr>
          <p:sp>
            <p:nvSpPr>
              <p:cNvPr id="49" name="Rounded Rectangle 55"/>
              <p:cNvSpPr/>
              <p:nvPr/>
            </p:nvSpPr>
            <p:spPr>
              <a:xfrm>
                <a:off x="1496695" y="1737521"/>
                <a:ext cx="1442441" cy="399122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50" name="TextBox 176"/>
              <p:cNvSpPr txBox="1"/>
              <p:nvPr/>
            </p:nvSpPr>
            <p:spPr>
              <a:xfrm>
                <a:off x="1699399" y="1781647"/>
                <a:ext cx="1038075" cy="3493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53" name="肘形连接符 52"/>
            <p:cNvCxnSpPr>
              <a:stCxn id="7" idx="3"/>
              <a:endCxn id="13" idx="1"/>
            </p:cNvCxnSpPr>
            <p:nvPr/>
          </p:nvCxnSpPr>
          <p:spPr>
            <a:xfrm flipV="1">
              <a:off x="3530600" y="1926014"/>
              <a:ext cx="766915" cy="1688140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肘形连接符 54"/>
            <p:cNvCxnSpPr>
              <a:stCxn id="7" idx="3"/>
              <a:endCxn id="16" idx="1"/>
            </p:cNvCxnSpPr>
            <p:nvPr/>
          </p:nvCxnSpPr>
          <p:spPr>
            <a:xfrm flipV="1">
              <a:off x="3530600" y="3035788"/>
              <a:ext cx="766915" cy="578366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肘形连接符 56"/>
            <p:cNvCxnSpPr>
              <a:stCxn id="7" idx="3"/>
              <a:endCxn id="19" idx="1"/>
            </p:cNvCxnSpPr>
            <p:nvPr/>
          </p:nvCxnSpPr>
          <p:spPr>
            <a:xfrm>
              <a:off x="3530600" y="3614154"/>
              <a:ext cx="766915" cy="531408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肘形连接符 58"/>
            <p:cNvCxnSpPr>
              <a:stCxn id="7" idx="3"/>
              <a:endCxn id="22" idx="1"/>
            </p:cNvCxnSpPr>
            <p:nvPr/>
          </p:nvCxnSpPr>
          <p:spPr>
            <a:xfrm>
              <a:off x="3530600" y="3614154"/>
              <a:ext cx="766915" cy="1641181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肘形连接符 60"/>
            <p:cNvCxnSpPr>
              <a:stCxn id="16" idx="3"/>
              <a:endCxn id="25" idx="1"/>
            </p:cNvCxnSpPr>
            <p:nvPr/>
          </p:nvCxnSpPr>
          <p:spPr>
            <a:xfrm flipV="1">
              <a:off x="6493043" y="2797079"/>
              <a:ext cx="575234" cy="238709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肘形连接符 62"/>
            <p:cNvCxnSpPr>
              <a:stCxn id="16" idx="3"/>
              <a:endCxn id="28" idx="1"/>
            </p:cNvCxnSpPr>
            <p:nvPr/>
          </p:nvCxnSpPr>
          <p:spPr>
            <a:xfrm>
              <a:off x="6493043" y="3035788"/>
              <a:ext cx="575234" cy="228285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肘形连接符 64"/>
            <p:cNvCxnSpPr>
              <a:stCxn id="19" idx="3"/>
              <a:endCxn id="31" idx="1"/>
            </p:cNvCxnSpPr>
            <p:nvPr/>
          </p:nvCxnSpPr>
          <p:spPr>
            <a:xfrm flipV="1">
              <a:off x="6493043" y="3921535"/>
              <a:ext cx="575234" cy="224027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肘形连接符 66"/>
            <p:cNvCxnSpPr>
              <a:stCxn id="19" idx="3"/>
              <a:endCxn id="34" idx="1"/>
            </p:cNvCxnSpPr>
            <p:nvPr/>
          </p:nvCxnSpPr>
          <p:spPr>
            <a:xfrm>
              <a:off x="6493043" y="4145562"/>
              <a:ext cx="575234" cy="242967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肘形连接符 68"/>
            <p:cNvCxnSpPr>
              <a:stCxn id="22" idx="3"/>
              <a:endCxn id="37" idx="1"/>
            </p:cNvCxnSpPr>
            <p:nvPr/>
          </p:nvCxnSpPr>
          <p:spPr>
            <a:xfrm flipV="1">
              <a:off x="6493043" y="5011879"/>
              <a:ext cx="575234" cy="243456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肘形连接符 70"/>
            <p:cNvCxnSpPr>
              <a:stCxn id="22" idx="3"/>
              <a:endCxn id="40" idx="1"/>
            </p:cNvCxnSpPr>
            <p:nvPr/>
          </p:nvCxnSpPr>
          <p:spPr>
            <a:xfrm>
              <a:off x="6493043" y="5255335"/>
              <a:ext cx="575234" cy="223538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肘形连接符 72"/>
            <p:cNvCxnSpPr>
              <a:stCxn id="31" idx="3"/>
              <a:endCxn id="43" idx="1"/>
            </p:cNvCxnSpPr>
            <p:nvPr/>
          </p:nvCxnSpPr>
          <p:spPr>
            <a:xfrm flipV="1">
              <a:off x="8477190" y="3387722"/>
              <a:ext cx="638549" cy="533813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肘形连接符 74"/>
            <p:cNvCxnSpPr>
              <a:stCxn id="31" idx="3"/>
              <a:endCxn id="46" idx="1"/>
            </p:cNvCxnSpPr>
            <p:nvPr/>
          </p:nvCxnSpPr>
          <p:spPr>
            <a:xfrm>
              <a:off x="8477190" y="3921535"/>
              <a:ext cx="638549" cy="13416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stCxn id="31" idx="3"/>
              <a:endCxn id="49" idx="1"/>
            </p:cNvCxnSpPr>
            <p:nvPr/>
          </p:nvCxnSpPr>
          <p:spPr>
            <a:xfrm>
              <a:off x="8477190" y="3921535"/>
              <a:ext cx="638549" cy="560644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0" name="组合 89"/>
          <p:cNvGrpSpPr/>
          <p:nvPr/>
        </p:nvGrpSpPr>
        <p:grpSpPr>
          <a:xfrm>
            <a:off x="1643656" y="1738921"/>
            <a:ext cx="8917806" cy="3145013"/>
            <a:chOff x="1643656" y="1738921"/>
            <a:chExt cx="8917806" cy="3145013"/>
          </a:xfrm>
        </p:grpSpPr>
        <p:grpSp>
          <p:nvGrpSpPr>
            <p:cNvPr id="9" name="组合 8"/>
            <p:cNvGrpSpPr/>
            <p:nvPr/>
          </p:nvGrpSpPr>
          <p:grpSpPr>
            <a:xfrm>
              <a:off x="5099966" y="1738921"/>
              <a:ext cx="1993263" cy="843668"/>
              <a:chOff x="1912180" y="1802253"/>
              <a:chExt cx="2193093" cy="928248"/>
            </a:xfrm>
          </p:grpSpPr>
          <p:sp>
            <p:nvSpPr>
              <p:cNvPr id="6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7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8" name="圆角矩形 7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 dpi="0" rotWithShape="1">
                <a:blip r:embed="rId3"/>
                <a:tile tx="0" ty="0" sx="7000" sy="7000" flip="none" algn="ctr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>
              <a:off x="5099966" y="2816729"/>
              <a:ext cx="1993263" cy="843668"/>
              <a:chOff x="1912180" y="1802253"/>
              <a:chExt cx="2193093" cy="928248"/>
            </a:xfrm>
          </p:grpSpPr>
          <p:sp>
            <p:nvSpPr>
              <p:cNvPr id="11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2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13" name="圆角矩形 12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 dpi="0" rotWithShape="1">
                <a:blip r:embed="rId4"/>
                <a:tile tx="0" ty="0" sx="7000" sy="7000" flip="none" algn="ctr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2699063" y="2816729"/>
              <a:ext cx="1993263" cy="843668"/>
              <a:chOff x="1912180" y="1802253"/>
              <a:chExt cx="2193093" cy="928248"/>
            </a:xfrm>
          </p:grpSpPr>
          <p:sp>
            <p:nvSpPr>
              <p:cNvPr id="15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6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17" name="圆角矩形 16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 dpi="0" rotWithShape="1">
                <a:blip r:embed="rId4"/>
                <a:tile tx="0" ty="0" sx="7000" sy="7000" flip="none" algn="ctr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1643656" y="4040266"/>
              <a:ext cx="1993263" cy="843668"/>
              <a:chOff x="1912180" y="1802253"/>
              <a:chExt cx="2193093" cy="928248"/>
            </a:xfrm>
          </p:grpSpPr>
          <p:sp>
            <p:nvSpPr>
              <p:cNvPr id="19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0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21" name="圆角矩形 20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3951837" y="4040266"/>
              <a:ext cx="1993263" cy="843668"/>
              <a:chOff x="1912180" y="1802253"/>
              <a:chExt cx="2193093" cy="928248"/>
            </a:xfrm>
          </p:grpSpPr>
          <p:sp>
            <p:nvSpPr>
              <p:cNvPr id="23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4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25" name="圆角矩形 24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6260018" y="4040266"/>
              <a:ext cx="1993263" cy="843668"/>
              <a:chOff x="1912180" y="1802253"/>
              <a:chExt cx="2193093" cy="928248"/>
            </a:xfrm>
          </p:grpSpPr>
          <p:sp>
            <p:nvSpPr>
              <p:cNvPr id="27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8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29" name="圆角矩形 28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8568199" y="4040266"/>
              <a:ext cx="1993263" cy="843668"/>
              <a:chOff x="1912180" y="1802253"/>
              <a:chExt cx="2193093" cy="928248"/>
            </a:xfrm>
          </p:grpSpPr>
          <p:sp>
            <p:nvSpPr>
              <p:cNvPr id="31" name="Rounded Rectangle 116"/>
              <p:cNvSpPr/>
              <p:nvPr/>
            </p:nvSpPr>
            <p:spPr>
              <a:xfrm flipH="1">
                <a:off x="1912180" y="1802253"/>
                <a:ext cx="2193093" cy="928248"/>
              </a:xfrm>
              <a:prstGeom prst="roundRect">
                <a:avLst>
                  <a:gd name="adj" fmla="val 10510"/>
                </a:avLst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2" name="TextBox 238"/>
              <p:cNvSpPr txBox="1"/>
              <p:nvPr/>
            </p:nvSpPr>
            <p:spPr>
              <a:xfrm flipH="1">
                <a:off x="2705097" y="2066321"/>
                <a:ext cx="1400175" cy="4063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33" name="圆角矩形 32"/>
              <p:cNvSpPr/>
              <p:nvPr/>
            </p:nvSpPr>
            <p:spPr>
              <a:xfrm>
                <a:off x="2007553" y="1885376"/>
                <a:ext cx="707071" cy="761999"/>
              </a:xfrm>
              <a:prstGeom prst="roundRect">
                <a:avLst>
                  <a:gd name="adj" fmla="val 10417"/>
                </a:avLst>
              </a:prstGeom>
              <a:blipFill>
                <a:blip r:embed="rId5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600">
                  <a:ea typeface="方正粗雅宋长_GBK" panose="02010600000000000000" pitchFamily="2" charset="-122"/>
                </a:endParaRPr>
              </a:p>
            </p:txBody>
          </p:sp>
        </p:grpSp>
      </p:grpSp>
      <p:cxnSp>
        <p:nvCxnSpPr>
          <p:cNvPr id="60" name="肘形连接符 59"/>
          <p:cNvCxnSpPr>
            <a:stCxn id="6" idx="2"/>
            <a:endCxn id="11" idx="0"/>
          </p:cNvCxnSpPr>
          <p:nvPr/>
        </p:nvCxnSpPr>
        <p:spPr>
          <a:xfrm rot="5400000">
            <a:off x="5979527" y="2699659"/>
            <a:ext cx="234140" cy="12700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肘形连接符 61"/>
          <p:cNvCxnSpPr>
            <a:stCxn id="16" idx="1"/>
            <a:endCxn id="11" idx="3"/>
          </p:cNvCxnSpPr>
          <p:nvPr/>
        </p:nvCxnSpPr>
        <p:spPr>
          <a:xfrm flipV="1">
            <a:off x="4692325" y="3238563"/>
            <a:ext cx="407641" cy="2839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肘形连接符 65"/>
          <p:cNvCxnSpPr>
            <a:stCxn id="11" idx="2"/>
            <a:endCxn id="19" idx="0"/>
          </p:cNvCxnSpPr>
          <p:nvPr/>
        </p:nvCxnSpPr>
        <p:spPr>
          <a:xfrm rot="5400000">
            <a:off x="4178508" y="2122176"/>
            <a:ext cx="379869" cy="3456310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肘形连接符 67"/>
          <p:cNvCxnSpPr>
            <a:stCxn id="11" idx="2"/>
            <a:endCxn id="23" idx="0"/>
          </p:cNvCxnSpPr>
          <p:nvPr/>
        </p:nvCxnSpPr>
        <p:spPr>
          <a:xfrm rot="5400000">
            <a:off x="5332599" y="3276267"/>
            <a:ext cx="379869" cy="1148129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肘形连接符 69"/>
          <p:cNvCxnSpPr>
            <a:stCxn id="11" idx="2"/>
            <a:endCxn id="27" idx="0"/>
          </p:cNvCxnSpPr>
          <p:nvPr/>
        </p:nvCxnSpPr>
        <p:spPr>
          <a:xfrm rot="16200000" flipH="1">
            <a:off x="6486689" y="3270305"/>
            <a:ext cx="379869" cy="1160052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肘形连接符 71"/>
          <p:cNvCxnSpPr>
            <a:stCxn id="11" idx="2"/>
            <a:endCxn id="31" idx="0"/>
          </p:cNvCxnSpPr>
          <p:nvPr/>
        </p:nvCxnSpPr>
        <p:spPr>
          <a:xfrm rot="16200000" flipH="1">
            <a:off x="7640779" y="2116214"/>
            <a:ext cx="379869" cy="3468233"/>
          </a:xfrm>
          <a:prstGeom prst="bentConnector3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1" name="组合 90"/>
          <p:cNvGrpSpPr/>
          <p:nvPr/>
        </p:nvGrpSpPr>
        <p:grpSpPr>
          <a:xfrm>
            <a:off x="1643656" y="4462099"/>
            <a:ext cx="1993261" cy="1377706"/>
            <a:chOff x="1643656" y="4462099"/>
            <a:chExt cx="1993261" cy="1377706"/>
          </a:xfrm>
        </p:grpSpPr>
        <p:grpSp>
          <p:nvGrpSpPr>
            <p:cNvPr id="36" name="组合 35"/>
            <p:cNvGrpSpPr/>
            <p:nvPr/>
          </p:nvGrpSpPr>
          <p:grpSpPr>
            <a:xfrm>
              <a:off x="2230210" y="4995925"/>
              <a:ext cx="1406707" cy="382168"/>
              <a:chOff x="9128794" y="1738753"/>
              <a:chExt cx="1547734" cy="420481"/>
            </a:xfrm>
          </p:grpSpPr>
          <p:sp>
            <p:nvSpPr>
              <p:cNvPr id="34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5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7" name="组合 36"/>
            <p:cNvGrpSpPr/>
            <p:nvPr/>
          </p:nvGrpSpPr>
          <p:grpSpPr>
            <a:xfrm>
              <a:off x="2230210" y="5457637"/>
              <a:ext cx="1406707" cy="382168"/>
              <a:chOff x="9128794" y="1738753"/>
              <a:chExt cx="1547734" cy="420481"/>
            </a:xfrm>
          </p:grpSpPr>
          <p:sp>
            <p:nvSpPr>
              <p:cNvPr id="38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9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74" name="肘形连接符 73"/>
            <p:cNvCxnSpPr>
              <a:stCxn id="19" idx="3"/>
              <a:endCxn id="34" idx="3"/>
            </p:cNvCxnSpPr>
            <p:nvPr/>
          </p:nvCxnSpPr>
          <p:spPr>
            <a:xfrm rot="10800000" flipH="1" flipV="1">
              <a:off x="1643656" y="4462099"/>
              <a:ext cx="586554" cy="724909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肘形连接符 75"/>
            <p:cNvCxnSpPr>
              <a:stCxn id="19" idx="3"/>
              <a:endCxn id="38" idx="3"/>
            </p:cNvCxnSpPr>
            <p:nvPr/>
          </p:nvCxnSpPr>
          <p:spPr>
            <a:xfrm rot="10800000" flipH="1" flipV="1">
              <a:off x="1643656" y="4462099"/>
              <a:ext cx="586554" cy="1186621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组合 91"/>
          <p:cNvGrpSpPr/>
          <p:nvPr/>
        </p:nvGrpSpPr>
        <p:grpSpPr>
          <a:xfrm>
            <a:off x="3951837" y="4462099"/>
            <a:ext cx="1993261" cy="1377706"/>
            <a:chOff x="3951837" y="4462099"/>
            <a:chExt cx="1993261" cy="1377706"/>
          </a:xfrm>
        </p:grpSpPr>
        <p:grpSp>
          <p:nvGrpSpPr>
            <p:cNvPr id="40" name="组合 39"/>
            <p:cNvGrpSpPr/>
            <p:nvPr/>
          </p:nvGrpSpPr>
          <p:grpSpPr>
            <a:xfrm>
              <a:off x="4538391" y="4995925"/>
              <a:ext cx="1406707" cy="382168"/>
              <a:chOff x="9128794" y="1738753"/>
              <a:chExt cx="1547734" cy="420481"/>
            </a:xfrm>
          </p:grpSpPr>
          <p:sp>
            <p:nvSpPr>
              <p:cNvPr id="41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2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43" name="组合 42"/>
            <p:cNvGrpSpPr/>
            <p:nvPr/>
          </p:nvGrpSpPr>
          <p:grpSpPr>
            <a:xfrm>
              <a:off x="4538391" y="5457637"/>
              <a:ext cx="1406707" cy="382168"/>
              <a:chOff x="9128794" y="1738753"/>
              <a:chExt cx="1547734" cy="420481"/>
            </a:xfrm>
          </p:grpSpPr>
          <p:sp>
            <p:nvSpPr>
              <p:cNvPr id="44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5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78" name="肘形连接符 77"/>
            <p:cNvCxnSpPr>
              <a:stCxn id="23" idx="3"/>
              <a:endCxn id="41" idx="3"/>
            </p:cNvCxnSpPr>
            <p:nvPr/>
          </p:nvCxnSpPr>
          <p:spPr>
            <a:xfrm rot="10800000" flipH="1" flipV="1">
              <a:off x="3951837" y="4462099"/>
              <a:ext cx="586554" cy="724909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肘形连接符 79"/>
            <p:cNvCxnSpPr>
              <a:stCxn id="23" idx="3"/>
              <a:endCxn id="44" idx="3"/>
            </p:cNvCxnSpPr>
            <p:nvPr/>
          </p:nvCxnSpPr>
          <p:spPr>
            <a:xfrm rot="10800000" flipH="1" flipV="1">
              <a:off x="3951837" y="4462099"/>
              <a:ext cx="586554" cy="1186621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3" name="组合 92"/>
          <p:cNvGrpSpPr/>
          <p:nvPr/>
        </p:nvGrpSpPr>
        <p:grpSpPr>
          <a:xfrm>
            <a:off x="6260018" y="4462099"/>
            <a:ext cx="1993261" cy="1377706"/>
            <a:chOff x="6260018" y="4462099"/>
            <a:chExt cx="1993261" cy="1377706"/>
          </a:xfrm>
        </p:grpSpPr>
        <p:grpSp>
          <p:nvGrpSpPr>
            <p:cNvPr id="46" name="组合 45"/>
            <p:cNvGrpSpPr/>
            <p:nvPr/>
          </p:nvGrpSpPr>
          <p:grpSpPr>
            <a:xfrm>
              <a:off x="6846572" y="4995925"/>
              <a:ext cx="1406707" cy="382168"/>
              <a:chOff x="9128794" y="1738753"/>
              <a:chExt cx="1547734" cy="420481"/>
            </a:xfrm>
          </p:grpSpPr>
          <p:sp>
            <p:nvSpPr>
              <p:cNvPr id="47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48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6846572" y="5457637"/>
              <a:ext cx="1406707" cy="382168"/>
              <a:chOff x="9128794" y="1738753"/>
              <a:chExt cx="1547734" cy="420481"/>
            </a:xfrm>
          </p:grpSpPr>
          <p:sp>
            <p:nvSpPr>
              <p:cNvPr id="50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51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82" name="肘形连接符 81"/>
            <p:cNvCxnSpPr>
              <a:stCxn id="27" idx="3"/>
              <a:endCxn id="47" idx="3"/>
            </p:cNvCxnSpPr>
            <p:nvPr/>
          </p:nvCxnSpPr>
          <p:spPr>
            <a:xfrm rot="10800000" flipH="1" flipV="1">
              <a:off x="6260018" y="4462099"/>
              <a:ext cx="586554" cy="724909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肘形连接符 83"/>
            <p:cNvCxnSpPr>
              <a:stCxn id="27" idx="3"/>
              <a:endCxn id="50" idx="3"/>
            </p:cNvCxnSpPr>
            <p:nvPr/>
          </p:nvCxnSpPr>
          <p:spPr>
            <a:xfrm rot="10800000" flipH="1" flipV="1">
              <a:off x="6260018" y="4462099"/>
              <a:ext cx="586554" cy="1186621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4" name="组合 93"/>
          <p:cNvGrpSpPr/>
          <p:nvPr/>
        </p:nvGrpSpPr>
        <p:grpSpPr>
          <a:xfrm>
            <a:off x="8568198" y="4462099"/>
            <a:ext cx="1993263" cy="1377706"/>
            <a:chOff x="8568198" y="4462099"/>
            <a:chExt cx="1993263" cy="1377706"/>
          </a:xfrm>
        </p:grpSpPr>
        <p:grpSp>
          <p:nvGrpSpPr>
            <p:cNvPr id="52" name="组合 51"/>
            <p:cNvGrpSpPr/>
            <p:nvPr/>
          </p:nvGrpSpPr>
          <p:grpSpPr>
            <a:xfrm>
              <a:off x="9154754" y="4995925"/>
              <a:ext cx="1406707" cy="382168"/>
              <a:chOff x="9128794" y="1738753"/>
              <a:chExt cx="1547734" cy="420481"/>
            </a:xfrm>
          </p:grpSpPr>
          <p:sp>
            <p:nvSpPr>
              <p:cNvPr id="53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54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55" name="组合 54"/>
            <p:cNvGrpSpPr/>
            <p:nvPr/>
          </p:nvGrpSpPr>
          <p:grpSpPr>
            <a:xfrm>
              <a:off x="9154754" y="5457637"/>
              <a:ext cx="1406707" cy="382168"/>
              <a:chOff x="9128794" y="1738753"/>
              <a:chExt cx="1547734" cy="420481"/>
            </a:xfrm>
          </p:grpSpPr>
          <p:sp>
            <p:nvSpPr>
              <p:cNvPr id="56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28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57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4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86" name="肘形连接符 85"/>
            <p:cNvCxnSpPr>
              <a:stCxn id="31" idx="3"/>
              <a:endCxn id="53" idx="3"/>
            </p:cNvCxnSpPr>
            <p:nvPr/>
          </p:nvCxnSpPr>
          <p:spPr>
            <a:xfrm rot="10800000" flipH="1" flipV="1">
              <a:off x="8568198" y="4462099"/>
              <a:ext cx="586555" cy="724909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肘形连接符 87"/>
            <p:cNvCxnSpPr>
              <a:stCxn id="31" idx="3"/>
              <a:endCxn id="56" idx="3"/>
            </p:cNvCxnSpPr>
            <p:nvPr/>
          </p:nvCxnSpPr>
          <p:spPr>
            <a:xfrm rot="10800000" flipH="1" flipV="1">
              <a:off x="8568198" y="4462099"/>
              <a:ext cx="586555" cy="1186621"/>
            </a:xfrm>
            <a:prstGeom prst="bentConnector3">
              <a:avLst>
                <a:gd name="adj1" fmla="val -38973"/>
              </a:avLst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组合 71"/>
          <p:cNvGrpSpPr/>
          <p:nvPr/>
        </p:nvGrpSpPr>
        <p:grpSpPr>
          <a:xfrm>
            <a:off x="1223381" y="1901608"/>
            <a:ext cx="9753601" cy="3630058"/>
            <a:chOff x="1223381" y="1874449"/>
            <a:chExt cx="9753601" cy="3494824"/>
          </a:xfrm>
        </p:grpSpPr>
        <p:sp>
          <p:nvSpPr>
            <p:cNvPr id="30" name="Rounded Rectangle 27"/>
            <p:cNvSpPr/>
            <p:nvPr/>
          </p:nvSpPr>
          <p:spPr>
            <a:xfrm>
              <a:off x="1473474" y="2954318"/>
              <a:ext cx="2684584" cy="453294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4" name="Rounded Rectangle 31"/>
            <p:cNvSpPr/>
            <p:nvPr/>
          </p:nvSpPr>
          <p:spPr>
            <a:xfrm>
              <a:off x="1473473" y="3602995"/>
              <a:ext cx="2684584" cy="453294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8" name="Rounded Rectangle 35"/>
            <p:cNvSpPr/>
            <p:nvPr/>
          </p:nvSpPr>
          <p:spPr>
            <a:xfrm>
              <a:off x="1473473" y="4259487"/>
              <a:ext cx="2684584" cy="453294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46" name="Rounded Rectangle 43"/>
            <p:cNvSpPr/>
            <p:nvPr/>
          </p:nvSpPr>
          <p:spPr>
            <a:xfrm>
              <a:off x="8033942" y="2954319"/>
              <a:ext cx="2684584" cy="453293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0" name="Rounded Rectangle 47"/>
            <p:cNvSpPr/>
            <p:nvPr/>
          </p:nvSpPr>
          <p:spPr>
            <a:xfrm>
              <a:off x="8033941" y="3602996"/>
              <a:ext cx="2684584" cy="453293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4" name="Rounded Rectangle 51"/>
            <p:cNvSpPr/>
            <p:nvPr/>
          </p:nvSpPr>
          <p:spPr>
            <a:xfrm>
              <a:off x="8033941" y="4259488"/>
              <a:ext cx="2684584" cy="453293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8" name="Rounded Rectangle 55"/>
            <p:cNvSpPr/>
            <p:nvPr/>
          </p:nvSpPr>
          <p:spPr>
            <a:xfrm>
              <a:off x="8033941" y="4915980"/>
              <a:ext cx="2684584" cy="453293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62" name="Rounded Rectangle 59"/>
            <p:cNvSpPr/>
            <p:nvPr/>
          </p:nvSpPr>
          <p:spPr>
            <a:xfrm>
              <a:off x="4753708" y="2954318"/>
              <a:ext cx="2684584" cy="453294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66" name="Rounded Rectangle 63"/>
            <p:cNvSpPr/>
            <p:nvPr/>
          </p:nvSpPr>
          <p:spPr>
            <a:xfrm>
              <a:off x="4753708" y="3602995"/>
              <a:ext cx="2684584" cy="453294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70" name="Rounded Rectangle 67"/>
            <p:cNvSpPr/>
            <p:nvPr/>
          </p:nvSpPr>
          <p:spPr>
            <a:xfrm>
              <a:off x="4753708" y="4259487"/>
              <a:ext cx="2684584" cy="453294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5" name="Rounded Rectangle 22"/>
            <p:cNvSpPr/>
            <p:nvPr/>
          </p:nvSpPr>
          <p:spPr>
            <a:xfrm>
              <a:off x="4753708" y="1874449"/>
              <a:ext cx="2684584" cy="562710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cxnSp>
          <p:nvCxnSpPr>
            <p:cNvPr id="6" name="Straight Connector 3"/>
            <p:cNvCxnSpPr/>
            <p:nvPr/>
          </p:nvCxnSpPr>
          <p:spPr>
            <a:xfrm flipH="1">
              <a:off x="6096000" y="2398073"/>
              <a:ext cx="0" cy="556245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4"/>
            <p:cNvCxnSpPr/>
            <p:nvPr/>
          </p:nvCxnSpPr>
          <p:spPr>
            <a:xfrm flipH="1">
              <a:off x="2815765" y="2676195"/>
              <a:ext cx="0" cy="278123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5"/>
            <p:cNvCxnSpPr/>
            <p:nvPr/>
          </p:nvCxnSpPr>
          <p:spPr>
            <a:xfrm flipH="1">
              <a:off x="9376233" y="2676195"/>
              <a:ext cx="0" cy="278123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6"/>
            <p:cNvCxnSpPr/>
            <p:nvPr/>
          </p:nvCxnSpPr>
          <p:spPr>
            <a:xfrm>
              <a:off x="2815766" y="2676195"/>
              <a:ext cx="65772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7"/>
            <p:cNvCxnSpPr/>
            <p:nvPr/>
          </p:nvCxnSpPr>
          <p:spPr>
            <a:xfrm flipH="1">
              <a:off x="1223382" y="318096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8"/>
            <p:cNvCxnSpPr/>
            <p:nvPr/>
          </p:nvCxnSpPr>
          <p:spPr>
            <a:xfrm flipH="1">
              <a:off x="1223382" y="3829642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9"/>
            <p:cNvCxnSpPr/>
            <p:nvPr/>
          </p:nvCxnSpPr>
          <p:spPr>
            <a:xfrm flipH="1">
              <a:off x="1223382" y="448613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1"/>
            <p:cNvCxnSpPr/>
            <p:nvPr/>
          </p:nvCxnSpPr>
          <p:spPr>
            <a:xfrm flipH="1">
              <a:off x="10726890" y="318096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2"/>
            <p:cNvCxnSpPr/>
            <p:nvPr/>
          </p:nvCxnSpPr>
          <p:spPr>
            <a:xfrm flipH="1">
              <a:off x="10726890" y="3829642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3"/>
            <p:cNvCxnSpPr/>
            <p:nvPr/>
          </p:nvCxnSpPr>
          <p:spPr>
            <a:xfrm flipH="1">
              <a:off x="10726890" y="448613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4"/>
            <p:cNvCxnSpPr/>
            <p:nvPr/>
          </p:nvCxnSpPr>
          <p:spPr>
            <a:xfrm flipH="1">
              <a:off x="10726890" y="5142626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5"/>
            <p:cNvCxnSpPr/>
            <p:nvPr/>
          </p:nvCxnSpPr>
          <p:spPr>
            <a:xfrm flipH="1">
              <a:off x="4490213" y="318096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"/>
            <p:cNvCxnSpPr/>
            <p:nvPr/>
          </p:nvCxnSpPr>
          <p:spPr>
            <a:xfrm flipH="1">
              <a:off x="4490213" y="3829642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7"/>
            <p:cNvCxnSpPr/>
            <p:nvPr/>
          </p:nvCxnSpPr>
          <p:spPr>
            <a:xfrm flipH="1">
              <a:off x="4490213" y="4486134"/>
              <a:ext cx="25009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8"/>
            <p:cNvCxnSpPr/>
            <p:nvPr/>
          </p:nvCxnSpPr>
          <p:spPr>
            <a:xfrm flipH="1">
              <a:off x="1223381" y="3180965"/>
              <a:ext cx="0" cy="1305169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9"/>
            <p:cNvCxnSpPr/>
            <p:nvPr/>
          </p:nvCxnSpPr>
          <p:spPr>
            <a:xfrm flipH="1">
              <a:off x="4490212" y="3180965"/>
              <a:ext cx="0" cy="1305169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0"/>
            <p:cNvCxnSpPr/>
            <p:nvPr/>
          </p:nvCxnSpPr>
          <p:spPr>
            <a:xfrm flipH="1">
              <a:off x="10976981" y="3180965"/>
              <a:ext cx="0" cy="1961661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144"/>
            <p:cNvSpPr txBox="1"/>
            <p:nvPr/>
          </p:nvSpPr>
          <p:spPr>
            <a:xfrm>
              <a:off x="5538796" y="1939924"/>
              <a:ext cx="1114408" cy="444466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31" name="TextBox 148"/>
            <p:cNvSpPr txBox="1"/>
            <p:nvPr/>
          </p:nvSpPr>
          <p:spPr>
            <a:xfrm>
              <a:off x="2412457" y="3011707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35" name="TextBox 152"/>
            <p:cNvSpPr txBox="1"/>
            <p:nvPr/>
          </p:nvSpPr>
          <p:spPr>
            <a:xfrm>
              <a:off x="2412456" y="3660384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39" name="TextBox 156"/>
            <p:cNvSpPr txBox="1"/>
            <p:nvPr/>
          </p:nvSpPr>
          <p:spPr>
            <a:xfrm>
              <a:off x="2412458" y="4309061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7" name="TextBox 164"/>
            <p:cNvSpPr txBox="1"/>
            <p:nvPr/>
          </p:nvSpPr>
          <p:spPr>
            <a:xfrm>
              <a:off x="8974172" y="3011708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1" name="TextBox 168"/>
            <p:cNvSpPr txBox="1"/>
            <p:nvPr/>
          </p:nvSpPr>
          <p:spPr>
            <a:xfrm>
              <a:off x="8977378" y="3660385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5" name="TextBox 172"/>
            <p:cNvSpPr txBox="1"/>
            <p:nvPr/>
          </p:nvSpPr>
          <p:spPr>
            <a:xfrm>
              <a:off x="8977378" y="4309062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9" name="TextBox 176"/>
            <p:cNvSpPr txBox="1"/>
            <p:nvPr/>
          </p:nvSpPr>
          <p:spPr>
            <a:xfrm>
              <a:off x="8977378" y="4957740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63" name="TextBox 180"/>
            <p:cNvSpPr txBox="1"/>
            <p:nvPr/>
          </p:nvSpPr>
          <p:spPr>
            <a:xfrm>
              <a:off x="5694921" y="3011707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67" name="TextBox 184"/>
            <p:cNvSpPr txBox="1"/>
            <p:nvPr/>
          </p:nvSpPr>
          <p:spPr>
            <a:xfrm>
              <a:off x="5694919" y="3660385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71" name="TextBox 188"/>
            <p:cNvSpPr txBox="1"/>
            <p:nvPr/>
          </p:nvSpPr>
          <p:spPr>
            <a:xfrm>
              <a:off x="5694921" y="4309062"/>
              <a:ext cx="806631" cy="325942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组合 56"/>
          <p:cNvGrpSpPr/>
          <p:nvPr/>
        </p:nvGrpSpPr>
        <p:grpSpPr>
          <a:xfrm>
            <a:off x="5219247" y="2026421"/>
            <a:ext cx="1753508" cy="664957"/>
            <a:chOff x="5219247" y="2026421"/>
            <a:chExt cx="1753508" cy="664957"/>
          </a:xfrm>
        </p:grpSpPr>
        <p:sp>
          <p:nvSpPr>
            <p:cNvPr id="9" name="Rounded Rectangle 6"/>
            <p:cNvSpPr/>
            <p:nvPr/>
          </p:nvSpPr>
          <p:spPr>
            <a:xfrm>
              <a:off x="5219247" y="2026421"/>
              <a:ext cx="1753508" cy="664957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8" name="TextBox 6"/>
            <p:cNvSpPr txBox="1"/>
            <p:nvPr/>
          </p:nvSpPr>
          <p:spPr>
            <a:xfrm>
              <a:off x="5770441" y="2191299"/>
              <a:ext cx="651140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董事会</a:t>
              </a:r>
              <a:endParaRPr lang="en-ID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sp>
        <p:nvSpPr>
          <p:cNvPr id="12" name="Rounded Rectangle 9"/>
          <p:cNvSpPr/>
          <p:nvPr/>
        </p:nvSpPr>
        <p:spPr>
          <a:xfrm>
            <a:off x="5219246" y="3363291"/>
            <a:ext cx="1753508" cy="643240"/>
          </a:xfrm>
          <a:prstGeom prst="roundRect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4" name="TextBox 12"/>
          <p:cNvSpPr txBox="1"/>
          <p:nvPr/>
        </p:nvSpPr>
        <p:spPr>
          <a:xfrm>
            <a:off x="5770450" y="3485062"/>
            <a:ext cx="651140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总经理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6" name="Rounded Rectangle 13"/>
          <p:cNvSpPr/>
          <p:nvPr/>
        </p:nvSpPr>
        <p:spPr>
          <a:xfrm>
            <a:off x="2570654" y="3363291"/>
            <a:ext cx="1753508" cy="643240"/>
          </a:xfrm>
          <a:prstGeom prst="roundRect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8" name="TextBox 16"/>
          <p:cNvSpPr txBox="1"/>
          <p:nvPr/>
        </p:nvSpPr>
        <p:spPr>
          <a:xfrm>
            <a:off x="3044101" y="3485062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副总经理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0" name="Rounded Rectangle 17"/>
          <p:cNvSpPr/>
          <p:nvPr/>
        </p:nvSpPr>
        <p:spPr>
          <a:xfrm>
            <a:off x="7867835" y="3363291"/>
            <a:ext cx="1753508" cy="643240"/>
          </a:xfrm>
          <a:prstGeom prst="roundRect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2" name="TextBox 20"/>
          <p:cNvSpPr txBox="1"/>
          <p:nvPr/>
        </p:nvSpPr>
        <p:spPr>
          <a:xfrm>
            <a:off x="8341272" y="3485062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副总经理</a:t>
            </a:r>
            <a:endParaRPr lang="en-ID" altLang="zh-CN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6" name="Rounded Rectangle 23"/>
          <p:cNvSpPr/>
          <p:nvPr/>
        </p:nvSpPr>
        <p:spPr>
          <a:xfrm>
            <a:off x="9192132" y="4731279"/>
            <a:ext cx="1753508" cy="682693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5" name="TextBox 23"/>
          <p:cNvSpPr txBox="1"/>
          <p:nvPr/>
        </p:nvSpPr>
        <p:spPr>
          <a:xfrm>
            <a:off x="9743325" y="4864355"/>
            <a:ext cx="651140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财务部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1" name="Rounded Rectangle 28"/>
          <p:cNvSpPr/>
          <p:nvPr/>
        </p:nvSpPr>
        <p:spPr>
          <a:xfrm>
            <a:off x="6543542" y="4731279"/>
            <a:ext cx="1753508" cy="682693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0" name="TextBox 28"/>
          <p:cNvSpPr txBox="1"/>
          <p:nvPr/>
        </p:nvSpPr>
        <p:spPr>
          <a:xfrm>
            <a:off x="7094729" y="4864355"/>
            <a:ext cx="651140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行政部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6" name="Rounded Rectangle 33"/>
          <p:cNvSpPr/>
          <p:nvPr/>
        </p:nvSpPr>
        <p:spPr>
          <a:xfrm>
            <a:off x="3894951" y="4731279"/>
            <a:ext cx="1753508" cy="682693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5" name="TextBox 33"/>
          <p:cNvSpPr txBox="1"/>
          <p:nvPr/>
        </p:nvSpPr>
        <p:spPr>
          <a:xfrm>
            <a:off x="4446146" y="4864355"/>
            <a:ext cx="651140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市场部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1" name="Rounded Rectangle 38"/>
          <p:cNvSpPr/>
          <p:nvPr/>
        </p:nvSpPr>
        <p:spPr>
          <a:xfrm>
            <a:off x="1246360" y="4731279"/>
            <a:ext cx="1753508" cy="682693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1797559" y="4864355"/>
            <a:ext cx="651140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研发部</a:t>
            </a:r>
            <a:endParaRPr lang="en-ID" sz="16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grpSp>
        <p:nvGrpSpPr>
          <p:cNvPr id="58" name="组合 57"/>
          <p:cNvGrpSpPr/>
          <p:nvPr/>
        </p:nvGrpSpPr>
        <p:grpSpPr>
          <a:xfrm>
            <a:off x="3447408" y="2691378"/>
            <a:ext cx="5297182" cy="631388"/>
            <a:chOff x="3447408" y="2691378"/>
            <a:chExt cx="5297182" cy="631388"/>
          </a:xfrm>
        </p:grpSpPr>
        <p:cxnSp>
          <p:nvCxnSpPr>
            <p:cNvPr id="43" name="Straight Connector 40"/>
            <p:cNvCxnSpPr/>
            <p:nvPr/>
          </p:nvCxnSpPr>
          <p:spPr>
            <a:xfrm flipH="1">
              <a:off x="6096000" y="2691378"/>
              <a:ext cx="1" cy="308762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1"/>
            <p:cNvCxnSpPr/>
            <p:nvPr/>
          </p:nvCxnSpPr>
          <p:spPr>
            <a:xfrm flipH="1">
              <a:off x="3447408" y="3000140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2"/>
            <p:cNvCxnSpPr/>
            <p:nvPr/>
          </p:nvCxnSpPr>
          <p:spPr>
            <a:xfrm flipH="1">
              <a:off x="8744590" y="3000140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3"/>
            <p:cNvCxnSpPr/>
            <p:nvPr/>
          </p:nvCxnSpPr>
          <p:spPr>
            <a:xfrm>
              <a:off x="3447408" y="3000140"/>
              <a:ext cx="5297182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组合 58"/>
          <p:cNvGrpSpPr/>
          <p:nvPr/>
        </p:nvGrpSpPr>
        <p:grpSpPr>
          <a:xfrm>
            <a:off x="2123114" y="4006531"/>
            <a:ext cx="7934454" cy="739977"/>
            <a:chOff x="2123114" y="4006531"/>
            <a:chExt cx="7934454" cy="739977"/>
          </a:xfrm>
        </p:grpSpPr>
        <p:cxnSp>
          <p:nvCxnSpPr>
            <p:cNvPr id="47" name="Straight Connector 44"/>
            <p:cNvCxnSpPr/>
            <p:nvPr/>
          </p:nvCxnSpPr>
          <p:spPr>
            <a:xfrm flipH="1">
              <a:off x="2123114" y="4423882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5"/>
            <p:cNvCxnSpPr/>
            <p:nvPr/>
          </p:nvCxnSpPr>
          <p:spPr>
            <a:xfrm flipH="1">
              <a:off x="4771704" y="4423882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6"/>
            <p:cNvCxnSpPr/>
            <p:nvPr/>
          </p:nvCxnSpPr>
          <p:spPr>
            <a:xfrm flipH="1">
              <a:off x="7420295" y="4423882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7"/>
            <p:cNvCxnSpPr/>
            <p:nvPr/>
          </p:nvCxnSpPr>
          <p:spPr>
            <a:xfrm flipH="1">
              <a:off x="10057567" y="4423882"/>
              <a:ext cx="0" cy="322626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48"/>
            <p:cNvCxnSpPr/>
            <p:nvPr/>
          </p:nvCxnSpPr>
          <p:spPr>
            <a:xfrm>
              <a:off x="2123115" y="4423882"/>
              <a:ext cx="7934453" cy="0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2"/>
            <p:cNvCxnSpPr/>
            <p:nvPr/>
          </p:nvCxnSpPr>
          <p:spPr>
            <a:xfrm flipH="1">
              <a:off x="6096000" y="4006531"/>
              <a:ext cx="0" cy="417351"/>
            </a:xfrm>
            <a:prstGeom prst="line">
              <a:avLst/>
            </a:prstGeom>
            <a:ln w="12700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6" grpId="0"/>
      <p:bldP spid="18" grpId="0"/>
      <p:bldP spid="20" grpId="0"/>
      <p:bldP spid="22" grpId="0"/>
      <p:bldP spid="26" grpId="0"/>
      <p:bldP spid="25" grpId="0"/>
      <p:bldP spid="31" grpId="0"/>
      <p:bldP spid="30" grpId="0"/>
      <p:bldP spid="36" grpId="0"/>
      <p:bldP spid="35" grpId="0"/>
      <p:bldP spid="41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组合 58"/>
          <p:cNvGrpSpPr/>
          <p:nvPr/>
        </p:nvGrpSpPr>
        <p:grpSpPr>
          <a:xfrm>
            <a:off x="1752223" y="1430445"/>
            <a:ext cx="8529766" cy="4705224"/>
            <a:chOff x="1752223" y="1430445"/>
            <a:chExt cx="8529766" cy="4705224"/>
          </a:xfrm>
        </p:grpSpPr>
        <p:sp>
          <p:nvSpPr>
            <p:cNvPr id="6" name="Shape 1067"/>
            <p:cNvSpPr/>
            <p:nvPr/>
          </p:nvSpPr>
          <p:spPr>
            <a:xfrm flipH="1">
              <a:off x="4207711" y="2561193"/>
              <a:ext cx="513476" cy="244372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7" name="Shape 1068"/>
            <p:cNvSpPr/>
            <p:nvPr/>
          </p:nvSpPr>
          <p:spPr>
            <a:xfrm flipH="1">
              <a:off x="3219359" y="1894083"/>
              <a:ext cx="793827" cy="3777946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8" name="Shape 1069"/>
            <p:cNvSpPr/>
            <p:nvPr/>
          </p:nvSpPr>
          <p:spPr>
            <a:xfrm flipH="1">
              <a:off x="2263655" y="1430445"/>
              <a:ext cx="988672" cy="470522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9" name="Shape 1048"/>
            <p:cNvSpPr/>
            <p:nvPr/>
          </p:nvSpPr>
          <p:spPr>
            <a:xfrm>
              <a:off x="2593699" y="2233024"/>
              <a:ext cx="3331627" cy="1539811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0" name="Shape 1049"/>
            <p:cNvSpPr/>
            <p:nvPr/>
          </p:nvSpPr>
          <p:spPr>
            <a:xfrm flipH="1">
              <a:off x="2593700" y="3817582"/>
              <a:ext cx="3334090" cy="1539652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1" name="Shape 1050"/>
            <p:cNvSpPr/>
            <p:nvPr/>
          </p:nvSpPr>
          <p:spPr>
            <a:xfrm>
              <a:off x="2240823" y="3334584"/>
              <a:ext cx="975963" cy="463391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" name="Shape 1051"/>
            <p:cNvSpPr/>
            <p:nvPr/>
          </p:nvSpPr>
          <p:spPr>
            <a:xfrm flipH="1">
              <a:off x="2240823" y="3842546"/>
              <a:ext cx="975963" cy="413128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3" name="Shape 1053"/>
            <p:cNvSpPr/>
            <p:nvPr/>
          </p:nvSpPr>
          <p:spPr>
            <a:xfrm flipH="1">
              <a:off x="3032121" y="4526459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4" name="Shape 1054"/>
            <p:cNvSpPr/>
            <p:nvPr/>
          </p:nvSpPr>
          <p:spPr>
            <a:xfrm flipH="1">
              <a:off x="3032121" y="2181019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5" name="Shape 1055"/>
            <p:cNvSpPr/>
            <p:nvPr/>
          </p:nvSpPr>
          <p:spPr>
            <a:xfrm flipH="1">
              <a:off x="3957302" y="4058429"/>
              <a:ext cx="882776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6" name="Shape 1056"/>
            <p:cNvSpPr/>
            <p:nvPr/>
          </p:nvSpPr>
          <p:spPr>
            <a:xfrm flipH="1">
              <a:off x="3957302" y="2649050"/>
              <a:ext cx="882776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7" name="Shape 1057"/>
            <p:cNvSpPr/>
            <p:nvPr/>
          </p:nvSpPr>
          <p:spPr>
            <a:xfrm flipH="1">
              <a:off x="2784762" y="3378372"/>
              <a:ext cx="882776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8" name="Shape 1058"/>
            <p:cNvSpPr/>
            <p:nvPr/>
          </p:nvSpPr>
          <p:spPr>
            <a:xfrm flipH="1">
              <a:off x="1752223" y="2870929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9" name="Shape 1059"/>
            <p:cNvSpPr/>
            <p:nvPr/>
          </p:nvSpPr>
          <p:spPr>
            <a:xfrm flipH="1">
              <a:off x="1752223" y="3836550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0" name="Shape 1060"/>
            <p:cNvSpPr/>
            <p:nvPr/>
          </p:nvSpPr>
          <p:spPr>
            <a:xfrm flipH="1">
              <a:off x="2106941" y="1735862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1" name="Shape 1061"/>
            <p:cNvSpPr/>
            <p:nvPr/>
          </p:nvSpPr>
          <p:spPr>
            <a:xfrm flipH="1">
              <a:off x="2106941" y="4971617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2" name="Shape 1067"/>
            <p:cNvSpPr/>
            <p:nvPr/>
          </p:nvSpPr>
          <p:spPr>
            <a:xfrm>
              <a:off x="7313025" y="2561193"/>
              <a:ext cx="513476" cy="244372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3" name="Shape 1068"/>
            <p:cNvSpPr/>
            <p:nvPr/>
          </p:nvSpPr>
          <p:spPr>
            <a:xfrm>
              <a:off x="8021026" y="1894083"/>
              <a:ext cx="793827" cy="3777946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4" name="Shape 1069"/>
            <p:cNvSpPr/>
            <p:nvPr/>
          </p:nvSpPr>
          <p:spPr>
            <a:xfrm>
              <a:off x="8781885" y="1430445"/>
              <a:ext cx="988672" cy="470522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6200" h="21600" extrusionOk="0">
                  <a:moveTo>
                    <a:pt x="125" y="21600"/>
                  </a:moveTo>
                  <a:cubicBezTo>
                    <a:pt x="21600" y="14478"/>
                    <a:pt x="21558" y="7278"/>
                    <a:pt x="0" y="0"/>
                  </a:cubicBezTo>
                </a:path>
              </a:pathLst>
            </a:cu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5" name="Shape 1048"/>
            <p:cNvSpPr/>
            <p:nvPr/>
          </p:nvSpPr>
          <p:spPr>
            <a:xfrm flipH="1">
              <a:off x="6108886" y="2233024"/>
              <a:ext cx="3331627" cy="1539811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6" name="Shape 1049"/>
            <p:cNvSpPr/>
            <p:nvPr/>
          </p:nvSpPr>
          <p:spPr>
            <a:xfrm>
              <a:off x="6106422" y="3817582"/>
              <a:ext cx="3334090" cy="1539652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7" name="Shape 1050"/>
            <p:cNvSpPr/>
            <p:nvPr/>
          </p:nvSpPr>
          <p:spPr>
            <a:xfrm flipH="1">
              <a:off x="8817426" y="3334584"/>
              <a:ext cx="975963" cy="463391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8" name="Shape 1051"/>
            <p:cNvSpPr/>
            <p:nvPr/>
          </p:nvSpPr>
          <p:spPr>
            <a:xfrm>
              <a:off x="8817426" y="3842546"/>
              <a:ext cx="975963" cy="413128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9" name="Shape 1053"/>
            <p:cNvSpPr/>
            <p:nvPr/>
          </p:nvSpPr>
          <p:spPr>
            <a:xfrm>
              <a:off x="8119313" y="4526459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0" name="Shape 1054"/>
            <p:cNvSpPr/>
            <p:nvPr/>
          </p:nvSpPr>
          <p:spPr>
            <a:xfrm>
              <a:off x="8119313" y="2181019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1" name="Shape 1055"/>
            <p:cNvSpPr/>
            <p:nvPr/>
          </p:nvSpPr>
          <p:spPr>
            <a:xfrm>
              <a:off x="7194133" y="4058429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2" name="Shape 1056"/>
            <p:cNvSpPr/>
            <p:nvPr/>
          </p:nvSpPr>
          <p:spPr>
            <a:xfrm>
              <a:off x="7194133" y="2649050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3" name="Shape 1057"/>
            <p:cNvSpPr/>
            <p:nvPr/>
          </p:nvSpPr>
          <p:spPr>
            <a:xfrm>
              <a:off x="8366673" y="3378372"/>
              <a:ext cx="882778" cy="882778"/>
            </a:xfrm>
            <a:prstGeom prst="diamond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4" name="Shape 1058"/>
            <p:cNvSpPr/>
            <p:nvPr/>
          </p:nvSpPr>
          <p:spPr>
            <a:xfrm>
              <a:off x="9399211" y="2870929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5" name="Shape 1059"/>
            <p:cNvSpPr/>
            <p:nvPr/>
          </p:nvSpPr>
          <p:spPr>
            <a:xfrm>
              <a:off x="9399211" y="3836550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6" name="Shape 1060"/>
            <p:cNvSpPr/>
            <p:nvPr/>
          </p:nvSpPr>
          <p:spPr>
            <a:xfrm>
              <a:off x="9044493" y="1735862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7" name="Shape 1061"/>
            <p:cNvSpPr/>
            <p:nvPr/>
          </p:nvSpPr>
          <p:spPr>
            <a:xfrm>
              <a:off x="9044493" y="4971617"/>
              <a:ext cx="882778" cy="882778"/>
            </a:xfrm>
            <a:prstGeom prst="diamond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8" name="Shape 1063"/>
            <p:cNvSpPr/>
            <p:nvPr/>
          </p:nvSpPr>
          <p:spPr>
            <a:xfrm>
              <a:off x="4837302" y="2534020"/>
              <a:ext cx="2522218" cy="2522218"/>
            </a:xfrm>
            <a:prstGeom prst="diamond">
              <a:avLst/>
            </a:prstGeom>
            <a:blipFill dpi="0" rotWithShape="1">
              <a:blip r:embed="rId3"/>
              <a:tile tx="0" ty="0" sx="20000" sy="20000" flip="none" algn="tl"/>
            </a:blip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>
                <a:solidFill>
                  <a:schemeClr val="lt1"/>
                </a:solidFill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9" name="TextBox 263"/>
            <p:cNvSpPr txBox="1"/>
            <p:nvPr/>
          </p:nvSpPr>
          <p:spPr>
            <a:xfrm>
              <a:off x="5368783" y="5141381"/>
              <a:ext cx="145925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accent1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</a:p>
          </p:txBody>
        </p:sp>
        <p:sp>
          <p:nvSpPr>
            <p:cNvPr id="40" name="TextBox 264"/>
            <p:cNvSpPr txBox="1"/>
            <p:nvPr/>
          </p:nvSpPr>
          <p:spPr>
            <a:xfrm>
              <a:off x="4179701" y="2832055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1" name="TextBox 265"/>
            <p:cNvSpPr txBox="1"/>
            <p:nvPr/>
          </p:nvSpPr>
          <p:spPr>
            <a:xfrm>
              <a:off x="4179701" y="4252111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2" name="TextBox 266"/>
            <p:cNvSpPr txBox="1"/>
            <p:nvPr/>
          </p:nvSpPr>
          <p:spPr>
            <a:xfrm>
              <a:off x="3246524" y="470623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3" name="TextBox 267"/>
            <p:cNvSpPr txBox="1"/>
            <p:nvPr/>
          </p:nvSpPr>
          <p:spPr>
            <a:xfrm>
              <a:off x="2989800" y="3566279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4" name="TextBox 268"/>
            <p:cNvSpPr txBox="1"/>
            <p:nvPr/>
          </p:nvSpPr>
          <p:spPr>
            <a:xfrm>
              <a:off x="3229128" y="236079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5" name="TextBox 269"/>
            <p:cNvSpPr txBox="1"/>
            <p:nvPr/>
          </p:nvSpPr>
          <p:spPr>
            <a:xfrm>
              <a:off x="2321344" y="1915641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6" name="TextBox 270"/>
            <p:cNvSpPr txBox="1"/>
            <p:nvPr/>
          </p:nvSpPr>
          <p:spPr>
            <a:xfrm>
              <a:off x="1966626" y="304086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7" name="TextBox 271"/>
            <p:cNvSpPr txBox="1"/>
            <p:nvPr/>
          </p:nvSpPr>
          <p:spPr>
            <a:xfrm>
              <a:off x="1966626" y="3994064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8" name="TextBox 272"/>
            <p:cNvSpPr txBox="1"/>
            <p:nvPr/>
          </p:nvSpPr>
          <p:spPr>
            <a:xfrm>
              <a:off x="2321343" y="5151396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9" name="TextBox 273"/>
            <p:cNvSpPr txBox="1"/>
            <p:nvPr/>
          </p:nvSpPr>
          <p:spPr>
            <a:xfrm>
              <a:off x="7413492" y="423820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0" name="TextBox 274"/>
            <p:cNvSpPr txBox="1"/>
            <p:nvPr/>
          </p:nvSpPr>
          <p:spPr>
            <a:xfrm>
              <a:off x="7390520" y="2823361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1" name="TextBox 275"/>
            <p:cNvSpPr txBox="1"/>
            <p:nvPr/>
          </p:nvSpPr>
          <p:spPr>
            <a:xfrm>
              <a:off x="8333716" y="236079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2" name="TextBox 276"/>
            <p:cNvSpPr txBox="1"/>
            <p:nvPr/>
          </p:nvSpPr>
          <p:spPr>
            <a:xfrm>
              <a:off x="9258896" y="1915641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3" name="TextBox 277"/>
            <p:cNvSpPr txBox="1"/>
            <p:nvPr/>
          </p:nvSpPr>
          <p:spPr>
            <a:xfrm>
              <a:off x="9613614" y="304086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4" name="TextBox 278"/>
            <p:cNvSpPr txBox="1"/>
            <p:nvPr/>
          </p:nvSpPr>
          <p:spPr>
            <a:xfrm>
              <a:off x="9603761" y="4001729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5" name="TextBox 279"/>
            <p:cNvSpPr txBox="1"/>
            <p:nvPr/>
          </p:nvSpPr>
          <p:spPr>
            <a:xfrm>
              <a:off x="9258895" y="5141381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6" name="TextBox 280"/>
            <p:cNvSpPr txBox="1"/>
            <p:nvPr/>
          </p:nvSpPr>
          <p:spPr>
            <a:xfrm>
              <a:off x="8333716" y="4706238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7" name="TextBox 281"/>
            <p:cNvSpPr txBox="1"/>
            <p:nvPr/>
          </p:nvSpPr>
          <p:spPr>
            <a:xfrm>
              <a:off x="8581075" y="3555415"/>
              <a:ext cx="453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</a:t>
              </a:r>
              <a:endParaRPr lang="en-US" altLang="zh-CN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  <a:p>
              <a:pPr algn="ctr"/>
              <a:r>
                <a:rPr lang="zh-CN" altLang="en-US" sz="14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姓名</a:t>
              </a:r>
              <a:endParaRPr lang="en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8" name="组合 137"/>
          <p:cNvGrpSpPr/>
          <p:nvPr/>
        </p:nvGrpSpPr>
        <p:grpSpPr>
          <a:xfrm>
            <a:off x="1496695" y="1737521"/>
            <a:ext cx="4079104" cy="4146232"/>
            <a:chOff x="1496695" y="1737521"/>
            <a:chExt cx="4079104" cy="4146232"/>
          </a:xfrm>
        </p:grpSpPr>
        <p:sp>
          <p:nvSpPr>
            <p:cNvPr id="38" name="Rounded Rectangle 35"/>
            <p:cNvSpPr/>
            <p:nvPr/>
          </p:nvSpPr>
          <p:spPr>
            <a:xfrm>
              <a:off x="1496695" y="3326415"/>
              <a:ext cx="1442441" cy="399122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42" name="Rounded Rectangle 39"/>
            <p:cNvSpPr/>
            <p:nvPr/>
          </p:nvSpPr>
          <p:spPr>
            <a:xfrm>
              <a:off x="1496695" y="3815462"/>
              <a:ext cx="1442441" cy="399122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45" name="Rounded Rectangle 42"/>
            <p:cNvSpPr/>
            <p:nvPr/>
          </p:nvSpPr>
          <p:spPr>
            <a:xfrm>
              <a:off x="1513997" y="4519061"/>
              <a:ext cx="1426179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49" name="Rounded Rectangle 46"/>
            <p:cNvSpPr/>
            <p:nvPr/>
          </p:nvSpPr>
          <p:spPr>
            <a:xfrm>
              <a:off x="1513997" y="5001337"/>
              <a:ext cx="1426179" cy="420481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4" name="Rounded Rectangle 51"/>
            <p:cNvSpPr/>
            <p:nvPr/>
          </p:nvSpPr>
          <p:spPr>
            <a:xfrm>
              <a:off x="1496695" y="5484631"/>
              <a:ext cx="1442441" cy="399122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8" name="Rounded Rectangle 55"/>
            <p:cNvSpPr/>
            <p:nvPr/>
          </p:nvSpPr>
          <p:spPr>
            <a:xfrm>
              <a:off x="1496695" y="1737521"/>
              <a:ext cx="1442441" cy="399122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62" name="Rounded Rectangle 59"/>
            <p:cNvSpPr/>
            <p:nvPr/>
          </p:nvSpPr>
          <p:spPr>
            <a:xfrm>
              <a:off x="1496695" y="2225338"/>
              <a:ext cx="1442441" cy="399122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66" name="Rounded Rectangle 63"/>
            <p:cNvSpPr/>
            <p:nvPr/>
          </p:nvSpPr>
          <p:spPr>
            <a:xfrm>
              <a:off x="1496695" y="2711714"/>
              <a:ext cx="1442441" cy="399122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cxnSp>
          <p:nvCxnSpPr>
            <p:cNvPr id="6" name="Straight Connector 3"/>
            <p:cNvCxnSpPr/>
            <p:nvPr/>
          </p:nvCxnSpPr>
          <p:spPr>
            <a:xfrm>
              <a:off x="3017003" y="3537272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" name="Straight Connector 4"/>
            <p:cNvCxnSpPr/>
            <p:nvPr/>
          </p:nvCxnSpPr>
          <p:spPr>
            <a:xfrm>
              <a:off x="3017003" y="4026319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8" name="Straight Connector 5"/>
            <p:cNvCxnSpPr/>
            <p:nvPr/>
          </p:nvCxnSpPr>
          <p:spPr>
            <a:xfrm>
              <a:off x="3231168" y="3821371"/>
              <a:ext cx="213628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9" name="Straight Connector 6"/>
            <p:cNvCxnSpPr/>
            <p:nvPr/>
          </p:nvCxnSpPr>
          <p:spPr>
            <a:xfrm flipH="1">
              <a:off x="3228581" y="3528883"/>
              <a:ext cx="0" cy="49468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0" name="Straight Connector 7"/>
            <p:cNvCxnSpPr/>
            <p:nvPr/>
          </p:nvCxnSpPr>
          <p:spPr>
            <a:xfrm>
              <a:off x="3017003" y="4723143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1" name="Straight Connector 8"/>
            <p:cNvCxnSpPr/>
            <p:nvPr/>
          </p:nvCxnSpPr>
          <p:spPr>
            <a:xfrm>
              <a:off x="3017003" y="5697336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2" name="Straight Connector 9"/>
            <p:cNvCxnSpPr/>
            <p:nvPr/>
          </p:nvCxnSpPr>
          <p:spPr>
            <a:xfrm>
              <a:off x="3017003" y="5210960"/>
              <a:ext cx="510509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3" name="Straight Connector 10"/>
            <p:cNvCxnSpPr/>
            <p:nvPr/>
          </p:nvCxnSpPr>
          <p:spPr>
            <a:xfrm flipH="1">
              <a:off x="3228581" y="4719963"/>
              <a:ext cx="0" cy="97205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4" name="Straight Connector 11"/>
            <p:cNvCxnSpPr/>
            <p:nvPr/>
          </p:nvCxnSpPr>
          <p:spPr>
            <a:xfrm>
              <a:off x="3017003" y="1948378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5" name="Straight Connector 12"/>
            <p:cNvCxnSpPr/>
            <p:nvPr/>
          </p:nvCxnSpPr>
          <p:spPr>
            <a:xfrm>
              <a:off x="3017003" y="2922570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6" name="Straight Connector 13"/>
            <p:cNvCxnSpPr/>
            <p:nvPr/>
          </p:nvCxnSpPr>
          <p:spPr>
            <a:xfrm>
              <a:off x="3029646" y="2436195"/>
              <a:ext cx="510509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7" name="Straight Connector 14"/>
            <p:cNvCxnSpPr/>
            <p:nvPr/>
          </p:nvCxnSpPr>
          <p:spPr>
            <a:xfrm flipH="1">
              <a:off x="3228581" y="1945197"/>
              <a:ext cx="0" cy="97205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8" name="Straight Connector 15"/>
            <p:cNvCxnSpPr/>
            <p:nvPr/>
          </p:nvCxnSpPr>
          <p:spPr>
            <a:xfrm>
              <a:off x="4552183" y="3825068"/>
              <a:ext cx="1021018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19" name="Straight Connector 16"/>
            <p:cNvCxnSpPr/>
            <p:nvPr/>
          </p:nvCxnSpPr>
          <p:spPr>
            <a:xfrm flipH="1">
              <a:off x="4553173" y="4037654"/>
              <a:ext cx="973691" cy="901889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20" name="Straight Connector 17"/>
            <p:cNvCxnSpPr/>
            <p:nvPr/>
          </p:nvCxnSpPr>
          <p:spPr>
            <a:xfrm>
              <a:off x="4552184" y="2703622"/>
              <a:ext cx="1023615" cy="94813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sp>
          <p:nvSpPr>
            <p:cNvPr id="24" name="Rounded Rectangle 21"/>
            <p:cNvSpPr/>
            <p:nvPr/>
          </p:nvSpPr>
          <p:spPr>
            <a:xfrm>
              <a:off x="3444675" y="2226570"/>
              <a:ext cx="1041432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23" name="TextBox 140"/>
            <p:cNvSpPr txBox="1"/>
            <p:nvPr/>
          </p:nvSpPr>
          <p:spPr>
            <a:xfrm>
              <a:off x="3715288" y="2265600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9" name="Rounded Rectangle 26"/>
            <p:cNvSpPr/>
            <p:nvPr/>
          </p:nvSpPr>
          <p:spPr>
            <a:xfrm>
              <a:off x="3444675" y="3615443"/>
              <a:ext cx="1041432" cy="420481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1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28" name="TextBox 145"/>
            <p:cNvSpPr txBox="1"/>
            <p:nvPr/>
          </p:nvSpPr>
          <p:spPr>
            <a:xfrm>
              <a:off x="3715289" y="3651752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34" name="Rounded Rectangle 31"/>
            <p:cNvSpPr/>
            <p:nvPr/>
          </p:nvSpPr>
          <p:spPr>
            <a:xfrm>
              <a:off x="3444675" y="5001337"/>
              <a:ext cx="1041432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33" name="TextBox 150"/>
            <p:cNvSpPr txBox="1"/>
            <p:nvPr/>
          </p:nvSpPr>
          <p:spPr>
            <a:xfrm>
              <a:off x="3715289" y="5053303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39" name="TextBox 156"/>
            <p:cNvSpPr txBox="1"/>
            <p:nvPr/>
          </p:nvSpPr>
          <p:spPr>
            <a:xfrm>
              <a:off x="1634102" y="3379229"/>
              <a:ext cx="115394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3" name="TextBox 160"/>
            <p:cNvSpPr txBox="1"/>
            <p:nvPr/>
          </p:nvSpPr>
          <p:spPr>
            <a:xfrm>
              <a:off x="1642205" y="3871930"/>
              <a:ext cx="115246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47" name="TextBox 164"/>
            <p:cNvSpPr txBox="1"/>
            <p:nvPr/>
          </p:nvSpPr>
          <p:spPr>
            <a:xfrm>
              <a:off x="1650223" y="4563047"/>
              <a:ext cx="114577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1" name="TextBox 168"/>
            <p:cNvSpPr txBox="1"/>
            <p:nvPr/>
          </p:nvSpPr>
          <p:spPr>
            <a:xfrm>
              <a:off x="1705379" y="5055748"/>
              <a:ext cx="107075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5" name="TextBox 172"/>
            <p:cNvSpPr txBox="1"/>
            <p:nvPr/>
          </p:nvSpPr>
          <p:spPr>
            <a:xfrm>
              <a:off x="1628928" y="5541242"/>
              <a:ext cx="117901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59" name="TextBox 176"/>
            <p:cNvSpPr txBox="1"/>
            <p:nvPr/>
          </p:nvSpPr>
          <p:spPr>
            <a:xfrm>
              <a:off x="1699399" y="1781647"/>
              <a:ext cx="103807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63" name="TextBox 180"/>
            <p:cNvSpPr txBox="1"/>
            <p:nvPr/>
          </p:nvSpPr>
          <p:spPr>
            <a:xfrm>
              <a:off x="1689037" y="2274348"/>
              <a:ext cx="10870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altLang="zh-CN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67" name="TextBox 184"/>
            <p:cNvSpPr txBox="1"/>
            <p:nvPr/>
          </p:nvSpPr>
          <p:spPr>
            <a:xfrm>
              <a:off x="1628927" y="2752450"/>
              <a:ext cx="117901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grpSp>
        <p:nvGrpSpPr>
          <p:cNvPr id="139" name="组合 138"/>
          <p:cNvGrpSpPr/>
          <p:nvPr/>
        </p:nvGrpSpPr>
        <p:grpSpPr>
          <a:xfrm>
            <a:off x="6505009" y="1738753"/>
            <a:ext cx="4190296" cy="4167591"/>
            <a:chOff x="6505009" y="1738753"/>
            <a:chExt cx="4190296" cy="4167591"/>
          </a:xfrm>
        </p:grpSpPr>
        <p:sp>
          <p:nvSpPr>
            <p:cNvPr id="92" name="Rounded Rectangle 89"/>
            <p:cNvSpPr/>
            <p:nvPr/>
          </p:nvSpPr>
          <p:spPr>
            <a:xfrm flipH="1">
              <a:off x="7590713" y="3614211"/>
              <a:ext cx="1053306" cy="399122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cxnSp>
          <p:nvCxnSpPr>
            <p:cNvPr id="68" name="Straight Connector 65"/>
            <p:cNvCxnSpPr/>
            <p:nvPr/>
          </p:nvCxnSpPr>
          <p:spPr>
            <a:xfrm flipH="1">
              <a:off x="8846172" y="3537272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69" name="Straight Connector 66"/>
            <p:cNvCxnSpPr/>
            <p:nvPr/>
          </p:nvCxnSpPr>
          <p:spPr>
            <a:xfrm flipH="1">
              <a:off x="8846172" y="4026319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0" name="Straight Connector 67"/>
            <p:cNvCxnSpPr/>
            <p:nvPr/>
          </p:nvCxnSpPr>
          <p:spPr>
            <a:xfrm flipH="1">
              <a:off x="8631265" y="3821371"/>
              <a:ext cx="213628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1" name="Straight Connector 68"/>
            <p:cNvCxnSpPr/>
            <p:nvPr/>
          </p:nvCxnSpPr>
          <p:spPr>
            <a:xfrm flipH="1">
              <a:off x="8850775" y="3528883"/>
              <a:ext cx="0" cy="49468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2" name="Straight Connector 69"/>
            <p:cNvCxnSpPr/>
            <p:nvPr/>
          </p:nvCxnSpPr>
          <p:spPr>
            <a:xfrm flipH="1">
              <a:off x="8846172" y="4723143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3" name="Straight Connector 70"/>
            <p:cNvCxnSpPr/>
            <p:nvPr/>
          </p:nvCxnSpPr>
          <p:spPr>
            <a:xfrm flipH="1">
              <a:off x="8846172" y="5697336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4" name="Straight Connector 71"/>
            <p:cNvCxnSpPr/>
            <p:nvPr/>
          </p:nvCxnSpPr>
          <p:spPr>
            <a:xfrm flipH="1">
              <a:off x="8633461" y="5210960"/>
              <a:ext cx="425424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5" name="Straight Connector 72"/>
            <p:cNvCxnSpPr/>
            <p:nvPr/>
          </p:nvCxnSpPr>
          <p:spPr>
            <a:xfrm flipH="1">
              <a:off x="8850775" y="4719963"/>
              <a:ext cx="0" cy="97205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6" name="Straight Connector 73"/>
            <p:cNvCxnSpPr/>
            <p:nvPr/>
          </p:nvCxnSpPr>
          <p:spPr>
            <a:xfrm flipH="1">
              <a:off x="8846172" y="1948378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7" name="Straight Connector 74"/>
            <p:cNvCxnSpPr/>
            <p:nvPr/>
          </p:nvCxnSpPr>
          <p:spPr>
            <a:xfrm flipH="1">
              <a:off x="8846172" y="2922570"/>
              <a:ext cx="212712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8" name="Straight Connector 75"/>
            <p:cNvCxnSpPr/>
            <p:nvPr/>
          </p:nvCxnSpPr>
          <p:spPr>
            <a:xfrm flipH="1">
              <a:off x="8633461" y="2436195"/>
              <a:ext cx="425424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79" name="Straight Connector 76"/>
            <p:cNvCxnSpPr/>
            <p:nvPr/>
          </p:nvCxnSpPr>
          <p:spPr>
            <a:xfrm flipH="1">
              <a:off x="8850775" y="1945197"/>
              <a:ext cx="0" cy="97205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80" name="Straight Connector 77"/>
            <p:cNvCxnSpPr/>
            <p:nvPr/>
          </p:nvCxnSpPr>
          <p:spPr>
            <a:xfrm flipH="1">
              <a:off x="6550305" y="3825068"/>
              <a:ext cx="935933" cy="0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81" name="Straight Connector 78"/>
            <p:cNvCxnSpPr/>
            <p:nvPr/>
          </p:nvCxnSpPr>
          <p:spPr>
            <a:xfrm>
              <a:off x="6505009" y="3996724"/>
              <a:ext cx="1019470" cy="944292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cxnSp>
          <p:nvCxnSpPr>
            <p:cNvPr id="82" name="Straight Connector 79"/>
            <p:cNvCxnSpPr/>
            <p:nvPr/>
          </p:nvCxnSpPr>
          <p:spPr>
            <a:xfrm flipH="1">
              <a:off x="6520479" y="2703622"/>
              <a:ext cx="1003399" cy="929404"/>
            </a:xfrm>
            <a:prstGeom prst="lin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</p:cxnSp>
        <p:sp>
          <p:nvSpPr>
            <p:cNvPr id="86" name="Rounded Rectangle 83"/>
            <p:cNvSpPr/>
            <p:nvPr/>
          </p:nvSpPr>
          <p:spPr>
            <a:xfrm flipH="1">
              <a:off x="7589953" y="2226570"/>
              <a:ext cx="1041432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85" name="TextBox 202"/>
            <p:cNvSpPr txBox="1"/>
            <p:nvPr/>
          </p:nvSpPr>
          <p:spPr>
            <a:xfrm flipH="1">
              <a:off x="7865125" y="2265600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altLang="zh-CN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90" name="TextBox 207"/>
            <p:cNvSpPr txBox="1"/>
            <p:nvPr/>
          </p:nvSpPr>
          <p:spPr>
            <a:xfrm flipH="1">
              <a:off x="7865124" y="3651752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altLang="zh-CN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96" name="Rounded Rectangle 93"/>
            <p:cNvSpPr/>
            <p:nvPr/>
          </p:nvSpPr>
          <p:spPr>
            <a:xfrm flipH="1">
              <a:off x="7589953" y="5001337"/>
              <a:ext cx="1041432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95" name="TextBox 212"/>
            <p:cNvSpPr txBox="1"/>
            <p:nvPr/>
          </p:nvSpPr>
          <p:spPr>
            <a:xfrm flipH="1">
              <a:off x="7865124" y="5053303"/>
              <a:ext cx="495649" cy="338554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</a:t>
              </a:r>
              <a:endParaRPr lang="id-ID" altLang="zh-CN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99" name="Rounded Rectangle 96"/>
            <p:cNvSpPr/>
            <p:nvPr/>
          </p:nvSpPr>
          <p:spPr>
            <a:xfrm flipH="1">
              <a:off x="9128794" y="3327647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01" name="TextBox 218"/>
            <p:cNvSpPr txBox="1"/>
            <p:nvPr/>
          </p:nvSpPr>
          <p:spPr>
            <a:xfrm flipH="1">
              <a:off x="9400867" y="3357338"/>
              <a:ext cx="111661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03" name="Rounded Rectangle 100"/>
            <p:cNvSpPr/>
            <p:nvPr/>
          </p:nvSpPr>
          <p:spPr>
            <a:xfrm flipH="1">
              <a:off x="9128794" y="3816694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04" name="Rounded Rectangle 101"/>
            <p:cNvSpPr/>
            <p:nvPr/>
          </p:nvSpPr>
          <p:spPr>
            <a:xfrm flipH="1">
              <a:off x="9129923" y="3815462"/>
              <a:ext cx="1565382" cy="399122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05" name="TextBox 222"/>
            <p:cNvSpPr txBox="1"/>
            <p:nvPr/>
          </p:nvSpPr>
          <p:spPr>
            <a:xfrm flipH="1">
              <a:off x="9364135" y="3860984"/>
              <a:ext cx="11692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07" name="Rounded Rectangle 104"/>
            <p:cNvSpPr/>
            <p:nvPr/>
          </p:nvSpPr>
          <p:spPr>
            <a:xfrm flipH="1">
              <a:off x="9128794" y="4519061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09" name="TextBox 226"/>
            <p:cNvSpPr txBox="1"/>
            <p:nvPr/>
          </p:nvSpPr>
          <p:spPr>
            <a:xfrm flipH="1">
              <a:off x="9323282" y="4552101"/>
              <a:ext cx="117753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11" name="Rounded Rectangle 108"/>
            <p:cNvSpPr/>
            <p:nvPr/>
          </p:nvSpPr>
          <p:spPr>
            <a:xfrm flipH="1">
              <a:off x="9128794" y="5001337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13" name="TextBox 230"/>
            <p:cNvSpPr txBox="1"/>
            <p:nvPr/>
          </p:nvSpPr>
          <p:spPr>
            <a:xfrm flipH="1">
              <a:off x="9351554" y="5033857"/>
              <a:ext cx="116593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15" name="Rounded Rectangle 112"/>
            <p:cNvSpPr/>
            <p:nvPr/>
          </p:nvSpPr>
          <p:spPr>
            <a:xfrm flipH="1">
              <a:off x="9128794" y="5485863"/>
              <a:ext cx="1547734" cy="420481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17" name="TextBox 234"/>
            <p:cNvSpPr txBox="1"/>
            <p:nvPr/>
          </p:nvSpPr>
          <p:spPr>
            <a:xfrm flipH="1">
              <a:off x="9409734" y="5530296"/>
              <a:ext cx="109108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19" name="Rounded Rectangle 116"/>
            <p:cNvSpPr/>
            <p:nvPr/>
          </p:nvSpPr>
          <p:spPr>
            <a:xfrm flipH="1">
              <a:off x="9128794" y="1738753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21" name="TextBox 238"/>
            <p:cNvSpPr txBox="1"/>
            <p:nvPr/>
          </p:nvSpPr>
          <p:spPr>
            <a:xfrm flipH="1">
              <a:off x="9323282" y="1781647"/>
              <a:ext cx="117753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3" name="Rounded Rectangle 120"/>
            <p:cNvSpPr/>
            <p:nvPr/>
          </p:nvSpPr>
          <p:spPr>
            <a:xfrm flipH="1">
              <a:off x="9128794" y="2226570"/>
              <a:ext cx="1547734" cy="420481"/>
            </a:xfrm>
            <a:prstGeom prst="roundRect">
              <a:avLst/>
            </a:prstGeom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25" name="TextBox 242"/>
            <p:cNvSpPr txBox="1"/>
            <p:nvPr/>
          </p:nvSpPr>
          <p:spPr>
            <a:xfrm flipH="1">
              <a:off x="9298897" y="2252456"/>
              <a:ext cx="122630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  <p:sp>
          <p:nvSpPr>
            <p:cNvPr id="127" name="Rounded Rectangle 124"/>
            <p:cNvSpPr/>
            <p:nvPr/>
          </p:nvSpPr>
          <p:spPr>
            <a:xfrm flipH="1">
              <a:off x="9128794" y="2712946"/>
              <a:ext cx="1547734" cy="420481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id-ID" sz="3200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129" name="TextBox 246"/>
            <p:cNvSpPr txBox="1"/>
            <p:nvPr/>
          </p:nvSpPr>
          <p:spPr>
            <a:xfrm flipH="1">
              <a:off x="9450744" y="2741504"/>
              <a:ext cx="106674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职位姓名</a:t>
              </a:r>
              <a:endParaRPr lang="id-ID" sz="16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sp>
        <p:nvSpPr>
          <p:cNvPr id="137" name="Shape 1063"/>
          <p:cNvSpPr/>
          <p:nvPr/>
        </p:nvSpPr>
        <p:spPr>
          <a:xfrm>
            <a:off x="5055732" y="2752450"/>
            <a:ext cx="2085358" cy="2085358"/>
          </a:xfrm>
          <a:prstGeom prst="ellipse">
            <a:avLst/>
          </a:prstGeom>
          <a:blipFill dpi="0" rotWithShape="1">
            <a:blip r:embed="rId3"/>
            <a:tile tx="0" ty="0" sx="20000" sy="20000" flip="none" algn="tl"/>
          </a:blip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方正粗雅宋长_GBK" panose="02010600000000000000" pitchFamily="2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" name="组合 68"/>
          <p:cNvGrpSpPr/>
          <p:nvPr/>
        </p:nvGrpSpPr>
        <p:grpSpPr>
          <a:xfrm>
            <a:off x="1953294" y="1802253"/>
            <a:ext cx="8378668" cy="3963098"/>
            <a:chOff x="1953294" y="1802253"/>
            <a:chExt cx="8378668" cy="3963098"/>
          </a:xfrm>
        </p:grpSpPr>
        <p:grpSp>
          <p:nvGrpSpPr>
            <p:cNvPr id="5" name="组合 4"/>
            <p:cNvGrpSpPr/>
            <p:nvPr/>
          </p:nvGrpSpPr>
          <p:grpSpPr>
            <a:xfrm>
              <a:off x="1953294" y="2856353"/>
              <a:ext cx="1547734" cy="420481"/>
              <a:chOff x="9128794" y="1738753"/>
              <a:chExt cx="1547734" cy="420481"/>
            </a:xfrm>
          </p:grpSpPr>
          <p:sp>
            <p:nvSpPr>
              <p:cNvPr id="6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7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8" name="组合 7"/>
            <p:cNvGrpSpPr/>
            <p:nvPr/>
          </p:nvGrpSpPr>
          <p:grpSpPr>
            <a:xfrm>
              <a:off x="4466228" y="3173853"/>
              <a:ext cx="1547734" cy="420481"/>
              <a:chOff x="9128794" y="1738753"/>
              <a:chExt cx="1547734" cy="420481"/>
            </a:xfrm>
          </p:grpSpPr>
          <p:sp>
            <p:nvSpPr>
              <p:cNvPr id="9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0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4466228" y="3769622"/>
              <a:ext cx="1547734" cy="420481"/>
              <a:chOff x="9128794" y="1738753"/>
              <a:chExt cx="1547734" cy="420481"/>
            </a:xfrm>
          </p:grpSpPr>
          <p:sp>
            <p:nvSpPr>
              <p:cNvPr id="12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3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4466228" y="4963422"/>
              <a:ext cx="1547734" cy="420481"/>
              <a:chOff x="9128794" y="1738753"/>
              <a:chExt cx="1547734" cy="420481"/>
            </a:xfrm>
          </p:grpSpPr>
          <p:sp>
            <p:nvSpPr>
              <p:cNvPr id="15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6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17" name="组合 16"/>
            <p:cNvGrpSpPr/>
            <p:nvPr/>
          </p:nvGrpSpPr>
          <p:grpSpPr>
            <a:xfrm>
              <a:off x="1962682" y="5344870"/>
              <a:ext cx="1547734" cy="420481"/>
              <a:chOff x="9128794" y="1738753"/>
              <a:chExt cx="1547734" cy="420481"/>
            </a:xfrm>
          </p:grpSpPr>
          <p:sp>
            <p:nvSpPr>
              <p:cNvPr id="18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19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>
              <a:off x="1962682" y="4692702"/>
              <a:ext cx="1547734" cy="420481"/>
              <a:chOff x="9128794" y="1738753"/>
              <a:chExt cx="1547734" cy="420481"/>
            </a:xfrm>
          </p:grpSpPr>
          <p:sp>
            <p:nvSpPr>
              <p:cNvPr id="21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2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>
              <a:off x="6942728" y="2335653"/>
              <a:ext cx="1547734" cy="420481"/>
              <a:chOff x="9128794" y="1738753"/>
              <a:chExt cx="1547734" cy="420481"/>
            </a:xfrm>
          </p:grpSpPr>
          <p:sp>
            <p:nvSpPr>
              <p:cNvPr id="24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5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6942728" y="2947517"/>
              <a:ext cx="1547734" cy="420481"/>
              <a:chOff x="9128794" y="1738753"/>
              <a:chExt cx="1547734" cy="420481"/>
            </a:xfrm>
          </p:grpSpPr>
          <p:sp>
            <p:nvSpPr>
              <p:cNvPr id="27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28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6942728" y="3559382"/>
              <a:ext cx="1547734" cy="420481"/>
              <a:chOff x="9128794" y="1738753"/>
              <a:chExt cx="1547734" cy="420481"/>
            </a:xfrm>
          </p:grpSpPr>
          <p:sp>
            <p:nvSpPr>
              <p:cNvPr id="30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1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>
              <a:off x="8784228" y="4467483"/>
              <a:ext cx="1547734" cy="420481"/>
              <a:chOff x="9128794" y="1738753"/>
              <a:chExt cx="1547734" cy="420481"/>
            </a:xfrm>
          </p:grpSpPr>
          <p:sp>
            <p:nvSpPr>
              <p:cNvPr id="33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4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8784228" y="5074150"/>
              <a:ext cx="1547734" cy="420481"/>
              <a:chOff x="9128794" y="1738753"/>
              <a:chExt cx="1547734" cy="420481"/>
            </a:xfrm>
          </p:grpSpPr>
          <p:sp>
            <p:nvSpPr>
              <p:cNvPr id="36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solidFill>
                <a:schemeClr val="accent2"/>
              </a:solidFill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7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  <p:cxnSp>
          <p:nvCxnSpPr>
            <p:cNvPr id="44" name="肘形连接符 43"/>
            <p:cNvCxnSpPr>
              <a:stCxn id="2" idx="2"/>
              <a:endCxn id="6" idx="1"/>
            </p:cNvCxnSpPr>
            <p:nvPr/>
          </p:nvCxnSpPr>
          <p:spPr>
            <a:xfrm rot="5400000">
              <a:off x="3174765" y="2548998"/>
              <a:ext cx="843860" cy="191333"/>
            </a:xfrm>
            <a:prstGeom prst="bentConnector2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肘形连接符 45"/>
            <p:cNvCxnSpPr>
              <a:stCxn id="3" idx="2"/>
              <a:endCxn id="9" idx="3"/>
            </p:cNvCxnSpPr>
            <p:nvPr/>
          </p:nvCxnSpPr>
          <p:spPr>
            <a:xfrm rot="16200000" flipH="1">
              <a:off x="3483792" y="2401657"/>
              <a:ext cx="1200393" cy="764479"/>
            </a:xfrm>
            <a:prstGeom prst="bentConnector2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肘形连接符 47"/>
            <p:cNvCxnSpPr>
              <a:stCxn id="2" idx="2"/>
              <a:endCxn id="12" idx="3"/>
            </p:cNvCxnSpPr>
            <p:nvPr/>
          </p:nvCxnSpPr>
          <p:spPr>
            <a:xfrm rot="16200000" flipH="1">
              <a:off x="3200730" y="2714364"/>
              <a:ext cx="1757129" cy="773867"/>
            </a:xfrm>
            <a:prstGeom prst="bentConnector2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箭头连接符 49"/>
            <p:cNvCxnSpPr>
              <a:stCxn id="12" idx="2"/>
              <a:endCxn id="16" idx="0"/>
            </p:cNvCxnSpPr>
            <p:nvPr/>
          </p:nvCxnSpPr>
          <p:spPr>
            <a:xfrm>
              <a:off x="5240095" y="4190103"/>
              <a:ext cx="9388" cy="816213"/>
            </a:xfrm>
            <a:prstGeom prst="straightConnector1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肘形连接符 51"/>
            <p:cNvCxnSpPr>
              <a:stCxn id="15" idx="3"/>
              <a:endCxn id="21" idx="1"/>
            </p:cNvCxnSpPr>
            <p:nvPr/>
          </p:nvCxnSpPr>
          <p:spPr>
            <a:xfrm rot="10800000">
              <a:off x="3510416" y="4902943"/>
              <a:ext cx="955812" cy="270720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肘形连接符 53"/>
            <p:cNvCxnSpPr>
              <a:stCxn id="15" idx="3"/>
              <a:endCxn id="18" idx="1"/>
            </p:cNvCxnSpPr>
            <p:nvPr/>
          </p:nvCxnSpPr>
          <p:spPr>
            <a:xfrm rot="10800000" flipV="1">
              <a:off x="3510416" y="5173663"/>
              <a:ext cx="955812" cy="381448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肘形连接符 55"/>
            <p:cNvCxnSpPr>
              <a:stCxn id="9" idx="1"/>
              <a:endCxn id="24" idx="3"/>
            </p:cNvCxnSpPr>
            <p:nvPr/>
          </p:nvCxnSpPr>
          <p:spPr>
            <a:xfrm flipV="1">
              <a:off x="6013962" y="2545894"/>
              <a:ext cx="928766" cy="838200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肘形连接符 57"/>
            <p:cNvCxnSpPr>
              <a:stCxn id="9" idx="1"/>
              <a:endCxn id="27" idx="3"/>
            </p:cNvCxnSpPr>
            <p:nvPr/>
          </p:nvCxnSpPr>
          <p:spPr>
            <a:xfrm flipV="1">
              <a:off x="6013962" y="3157758"/>
              <a:ext cx="928766" cy="226336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肘形连接符 59"/>
            <p:cNvCxnSpPr>
              <a:stCxn id="9" idx="1"/>
              <a:endCxn id="30" idx="3"/>
            </p:cNvCxnSpPr>
            <p:nvPr/>
          </p:nvCxnSpPr>
          <p:spPr>
            <a:xfrm>
              <a:off x="6013962" y="3384094"/>
              <a:ext cx="928766" cy="385529"/>
            </a:xfrm>
            <a:prstGeom prst="bentConnector3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肘形连接符 61"/>
            <p:cNvCxnSpPr>
              <a:stCxn id="30" idx="2"/>
              <a:endCxn id="33" idx="3"/>
            </p:cNvCxnSpPr>
            <p:nvPr/>
          </p:nvCxnSpPr>
          <p:spPr>
            <a:xfrm rot="16200000" flipH="1">
              <a:off x="7901481" y="3794976"/>
              <a:ext cx="697861" cy="1067633"/>
            </a:xfrm>
            <a:prstGeom prst="bentConnector2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肘形连接符 63"/>
            <p:cNvCxnSpPr>
              <a:stCxn id="31" idx="2"/>
              <a:endCxn id="36" idx="3"/>
            </p:cNvCxnSpPr>
            <p:nvPr/>
          </p:nvCxnSpPr>
          <p:spPr>
            <a:xfrm rot="16200000" flipH="1">
              <a:off x="7583325" y="4083487"/>
              <a:ext cx="1343561" cy="1058245"/>
            </a:xfrm>
            <a:prstGeom prst="bentConnector2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组合 3"/>
            <p:cNvGrpSpPr/>
            <p:nvPr/>
          </p:nvGrpSpPr>
          <p:grpSpPr>
            <a:xfrm>
              <a:off x="2918494" y="1802253"/>
              <a:ext cx="1547734" cy="420481"/>
              <a:chOff x="9128794" y="1738753"/>
              <a:chExt cx="1547734" cy="420481"/>
            </a:xfrm>
          </p:grpSpPr>
          <p:sp>
            <p:nvSpPr>
              <p:cNvPr id="2" name="Rounded Rectangle 116"/>
              <p:cNvSpPr/>
              <p:nvPr/>
            </p:nvSpPr>
            <p:spPr>
              <a:xfrm flipH="1">
                <a:off x="9128794" y="1738753"/>
                <a:ext cx="1547734" cy="420481"/>
              </a:xfrm>
              <a:prstGeom prst="roundRect">
                <a:avLst/>
              </a:prstGeom>
              <a:ln w="19050">
                <a:solidFill>
                  <a:schemeClr val="bg1"/>
                </a:solidFill>
              </a:ln>
              <a:effectLst>
                <a:innerShdw blurRad="431800" dist="88900" dir="16200000">
                  <a:prstClr val="black">
                    <a:alpha val="71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3200">
                  <a:ea typeface="方正粗雅宋长_GBK" panose="02010600000000000000" pitchFamily="2" charset="-122"/>
                  <a:sym typeface="+mn-lt"/>
                </a:endParaRPr>
              </a:p>
            </p:txBody>
          </p:sp>
          <p:sp>
            <p:nvSpPr>
              <p:cNvPr id="3" name="TextBox 238"/>
              <p:cNvSpPr txBox="1"/>
              <p:nvPr/>
            </p:nvSpPr>
            <p:spPr>
              <a:xfrm flipH="1">
                <a:off x="9323282" y="1781647"/>
                <a:ext cx="117753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chemeClr val="bg2"/>
                    </a:solidFill>
                    <a:latin typeface="方正粗雅宋长_GBK" panose="02010600000000000000" pitchFamily="2" charset="-122"/>
                    <a:ea typeface="方正粗雅宋长_GBK" panose="02010600000000000000" pitchFamily="2" charset="-122"/>
                    <a:cs typeface="+mn-ea"/>
                    <a:sym typeface="+mn-lt"/>
                  </a:rPr>
                  <a:t>职位姓名</a:t>
                </a:r>
                <a:endParaRPr lang="id-ID" sz="1600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endParaRPr>
              </a:p>
            </p:txBody>
          </p:sp>
        </p:grpSp>
      </p:grpSp>
      <p:sp>
        <p:nvSpPr>
          <p:cNvPr id="65" name="文本框 64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67" name="直接连接符 66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组合 21"/>
          <p:cNvGrpSpPr/>
          <p:nvPr/>
        </p:nvGrpSpPr>
        <p:grpSpPr>
          <a:xfrm>
            <a:off x="4546600" y="1971286"/>
            <a:ext cx="3098800" cy="2981532"/>
            <a:chOff x="4713285" y="2525635"/>
            <a:chExt cx="2765430" cy="2660778"/>
          </a:xfrm>
        </p:grpSpPr>
        <p:sp>
          <p:nvSpPr>
            <p:cNvPr id="9" name="椭圆 8"/>
            <p:cNvSpPr/>
            <p:nvPr/>
          </p:nvSpPr>
          <p:spPr>
            <a:xfrm>
              <a:off x="4832272" y="2592296"/>
              <a:ext cx="2527456" cy="2527456"/>
            </a:xfrm>
            <a:prstGeom prst="ellipse">
              <a:avLst/>
            </a:prstGeom>
            <a:noFill/>
            <a:ln w="19050" cap="flat">
              <a:solidFill>
                <a:schemeClr val="bg1">
                  <a:lumMod val="75000"/>
                </a:schemeClr>
              </a:solidFill>
              <a:prstDash val="sysDash"/>
              <a:miter lim="400000"/>
            </a:ln>
            <a:effectLst/>
          </p:spPr>
          <p:txBody>
            <a:bodyPr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schemeClr val="tx1"/>
                </a:solidFill>
                <a:ea typeface="方正粗雅宋长_GBK" panose="02010600000000000000" pitchFamily="2" charset="-122"/>
                <a:cs typeface="+mn-ea"/>
              </a:endParaRPr>
            </a:p>
          </p:txBody>
        </p:sp>
        <p:grpSp>
          <p:nvGrpSpPr>
            <p:cNvPr id="21" name="组合 20"/>
            <p:cNvGrpSpPr/>
            <p:nvPr/>
          </p:nvGrpSpPr>
          <p:grpSpPr>
            <a:xfrm>
              <a:off x="4713285" y="2525635"/>
              <a:ext cx="2765430" cy="2660778"/>
              <a:chOff x="4713285" y="2525635"/>
              <a:chExt cx="2765430" cy="2660778"/>
            </a:xfrm>
          </p:grpSpPr>
          <p:grpSp>
            <p:nvGrpSpPr>
              <p:cNvPr id="13" name="组合 12"/>
              <p:cNvGrpSpPr/>
              <p:nvPr/>
            </p:nvGrpSpPr>
            <p:grpSpPr>
              <a:xfrm>
                <a:off x="4713285" y="2525635"/>
                <a:ext cx="2765430" cy="882778"/>
                <a:chOff x="4645021" y="2525635"/>
                <a:chExt cx="2765430" cy="882778"/>
              </a:xfrm>
            </p:grpSpPr>
            <p:grpSp>
              <p:nvGrpSpPr>
                <p:cNvPr id="8" name="组合 7"/>
                <p:cNvGrpSpPr/>
                <p:nvPr/>
              </p:nvGrpSpPr>
              <p:grpSpPr>
                <a:xfrm>
                  <a:off x="4645021" y="2525635"/>
                  <a:ext cx="882778" cy="882778"/>
                  <a:chOff x="3032121" y="2181019"/>
                  <a:chExt cx="882778" cy="882778"/>
                </a:xfrm>
              </p:grpSpPr>
              <p:sp>
                <p:nvSpPr>
                  <p:cNvPr id="6" name="Shape 1054"/>
                  <p:cNvSpPr/>
                  <p:nvPr/>
                </p:nvSpPr>
                <p:spPr>
                  <a:xfrm flipH="1">
                    <a:off x="3032121" y="2181019"/>
                    <a:ext cx="882778" cy="882778"/>
                  </a:xfrm>
                  <a:prstGeom prst="ellipse">
                    <a:avLst/>
                  </a:prstGeom>
                  <a:ln w="19050">
                    <a:solidFill>
                      <a:schemeClr val="bg1"/>
                    </a:solidFill>
                  </a:ln>
                  <a:effectLst>
                    <a:innerShdw blurRad="431800" dist="88900" dir="16200000">
                      <a:prstClr val="black">
                        <a:alpha val="71000"/>
                      </a:prstClr>
                    </a:inn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sz="2000">
                      <a:solidFill>
                        <a:schemeClr val="lt1"/>
                      </a:solidFill>
                      <a:ea typeface="方正粗雅宋长_GBK" panose="02010600000000000000" pitchFamily="2" charset="-122"/>
                      <a:sym typeface="+mn-lt"/>
                    </a:endParaRPr>
                  </a:p>
                </p:txBody>
              </p:sp>
              <p:sp>
                <p:nvSpPr>
                  <p:cNvPr id="7" name="TextBox 268"/>
                  <p:cNvSpPr txBox="1"/>
                  <p:nvPr/>
                </p:nvSpPr>
                <p:spPr>
                  <a:xfrm>
                    <a:off x="3246282" y="2360798"/>
                    <a:ext cx="442327" cy="5218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  <a:scene3d>
                      <a:camera prst="orthographicFront"/>
                      <a:lightRig rig="threePt" dir="t"/>
                    </a:scene3d>
                    <a:sp3d contourW="12700"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职务</a:t>
                    </a:r>
                    <a:endParaRPr lang="en-US" altLang="zh-CN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姓名</a:t>
                    </a:r>
                    <a:endParaRPr lang="en-ID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</p:txBody>
              </p:sp>
            </p:grpSp>
            <p:grpSp>
              <p:nvGrpSpPr>
                <p:cNvPr id="10" name="组合 9"/>
                <p:cNvGrpSpPr/>
                <p:nvPr/>
              </p:nvGrpSpPr>
              <p:grpSpPr>
                <a:xfrm>
                  <a:off x="6527673" y="2525635"/>
                  <a:ext cx="882778" cy="882778"/>
                  <a:chOff x="3032121" y="2181019"/>
                  <a:chExt cx="882778" cy="882778"/>
                </a:xfrm>
              </p:grpSpPr>
              <p:sp>
                <p:nvSpPr>
                  <p:cNvPr id="11" name="Shape 1054"/>
                  <p:cNvSpPr/>
                  <p:nvPr/>
                </p:nvSpPr>
                <p:spPr>
                  <a:xfrm flipH="1">
                    <a:off x="3032121" y="2181019"/>
                    <a:ext cx="882778" cy="882778"/>
                  </a:xfrm>
                  <a:prstGeom prst="ellipse">
                    <a:avLst/>
                  </a:prstGeom>
                  <a:ln w="19050">
                    <a:solidFill>
                      <a:schemeClr val="bg1"/>
                    </a:solidFill>
                  </a:ln>
                  <a:effectLst>
                    <a:innerShdw blurRad="431800" dist="88900" dir="16200000">
                      <a:prstClr val="black">
                        <a:alpha val="71000"/>
                      </a:prstClr>
                    </a:inn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sz="2000">
                      <a:solidFill>
                        <a:schemeClr val="lt1"/>
                      </a:solidFill>
                      <a:ea typeface="方正粗雅宋长_GBK" panose="02010600000000000000" pitchFamily="2" charset="-122"/>
                      <a:sym typeface="+mn-lt"/>
                    </a:endParaRPr>
                  </a:p>
                </p:txBody>
              </p:sp>
              <p:sp>
                <p:nvSpPr>
                  <p:cNvPr id="12" name="TextBox 268"/>
                  <p:cNvSpPr txBox="1"/>
                  <p:nvPr/>
                </p:nvSpPr>
                <p:spPr>
                  <a:xfrm>
                    <a:off x="3257616" y="2360798"/>
                    <a:ext cx="442327" cy="5218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  <a:scene3d>
                      <a:camera prst="orthographicFront"/>
                      <a:lightRig rig="threePt" dir="t"/>
                    </a:scene3d>
                    <a:sp3d contourW="12700"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职务</a:t>
                    </a:r>
                    <a:endParaRPr lang="en-US" altLang="zh-CN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姓名</a:t>
                    </a:r>
                    <a:endParaRPr lang="en-ID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</p:txBody>
              </p:sp>
            </p:grpSp>
          </p:grpSp>
          <p:grpSp>
            <p:nvGrpSpPr>
              <p:cNvPr id="14" name="组合 13"/>
              <p:cNvGrpSpPr/>
              <p:nvPr/>
            </p:nvGrpSpPr>
            <p:grpSpPr>
              <a:xfrm>
                <a:off x="4713285" y="4303635"/>
                <a:ext cx="2765430" cy="882778"/>
                <a:chOff x="4645021" y="2525635"/>
                <a:chExt cx="2765430" cy="882778"/>
              </a:xfrm>
            </p:grpSpPr>
            <p:grpSp>
              <p:nvGrpSpPr>
                <p:cNvPr id="15" name="组合 14"/>
                <p:cNvGrpSpPr/>
                <p:nvPr/>
              </p:nvGrpSpPr>
              <p:grpSpPr>
                <a:xfrm>
                  <a:off x="4645021" y="2525635"/>
                  <a:ext cx="882778" cy="882778"/>
                  <a:chOff x="3032121" y="2181019"/>
                  <a:chExt cx="882778" cy="882778"/>
                </a:xfrm>
              </p:grpSpPr>
              <p:sp>
                <p:nvSpPr>
                  <p:cNvPr id="19" name="Shape 1054"/>
                  <p:cNvSpPr/>
                  <p:nvPr/>
                </p:nvSpPr>
                <p:spPr>
                  <a:xfrm flipH="1">
                    <a:off x="3032121" y="2181019"/>
                    <a:ext cx="882778" cy="882778"/>
                  </a:xfrm>
                  <a:prstGeom prst="ellipse">
                    <a:avLst/>
                  </a:prstGeom>
                  <a:ln w="19050">
                    <a:solidFill>
                      <a:schemeClr val="bg1"/>
                    </a:solidFill>
                  </a:ln>
                  <a:effectLst>
                    <a:innerShdw blurRad="431800" dist="88900" dir="16200000">
                      <a:prstClr val="black">
                        <a:alpha val="71000"/>
                      </a:prstClr>
                    </a:inn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sz="2000">
                      <a:solidFill>
                        <a:schemeClr val="lt1"/>
                      </a:solidFill>
                      <a:ea typeface="方正粗雅宋长_GBK" panose="02010600000000000000" pitchFamily="2" charset="-122"/>
                      <a:sym typeface="+mn-lt"/>
                    </a:endParaRPr>
                  </a:p>
                </p:txBody>
              </p:sp>
              <p:sp>
                <p:nvSpPr>
                  <p:cNvPr id="20" name="TextBox 268"/>
                  <p:cNvSpPr txBox="1"/>
                  <p:nvPr/>
                </p:nvSpPr>
                <p:spPr>
                  <a:xfrm>
                    <a:off x="3246282" y="2360798"/>
                    <a:ext cx="442327" cy="5218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  <a:scene3d>
                      <a:camera prst="orthographicFront"/>
                      <a:lightRig rig="threePt" dir="t"/>
                    </a:scene3d>
                    <a:sp3d contourW="12700"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职务</a:t>
                    </a:r>
                    <a:endParaRPr lang="en-US" altLang="zh-CN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姓名</a:t>
                    </a:r>
                    <a:endParaRPr lang="en-ID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</p:txBody>
              </p:sp>
            </p:grpSp>
            <p:grpSp>
              <p:nvGrpSpPr>
                <p:cNvPr id="16" name="组合 15"/>
                <p:cNvGrpSpPr/>
                <p:nvPr/>
              </p:nvGrpSpPr>
              <p:grpSpPr>
                <a:xfrm>
                  <a:off x="6527673" y="2525635"/>
                  <a:ext cx="882778" cy="882778"/>
                  <a:chOff x="3032121" y="2181019"/>
                  <a:chExt cx="882778" cy="882778"/>
                </a:xfrm>
              </p:grpSpPr>
              <p:sp>
                <p:nvSpPr>
                  <p:cNvPr id="17" name="Shape 1054"/>
                  <p:cNvSpPr/>
                  <p:nvPr/>
                </p:nvSpPr>
                <p:spPr>
                  <a:xfrm flipH="1">
                    <a:off x="3032121" y="2181019"/>
                    <a:ext cx="882778" cy="882778"/>
                  </a:xfrm>
                  <a:prstGeom prst="ellipse">
                    <a:avLst/>
                  </a:prstGeom>
                  <a:ln w="19050">
                    <a:solidFill>
                      <a:schemeClr val="bg1"/>
                    </a:solidFill>
                  </a:ln>
                  <a:effectLst>
                    <a:innerShdw blurRad="431800" dist="88900" dir="16200000">
                      <a:prstClr val="black">
                        <a:alpha val="71000"/>
                      </a:prstClr>
                    </a:innerShd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Arial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sz="2000">
                      <a:solidFill>
                        <a:schemeClr val="lt1"/>
                      </a:solidFill>
                      <a:ea typeface="方正粗雅宋长_GBK" panose="02010600000000000000" pitchFamily="2" charset="-122"/>
                      <a:sym typeface="+mn-lt"/>
                    </a:endParaRPr>
                  </a:p>
                </p:txBody>
              </p:sp>
              <p:sp>
                <p:nvSpPr>
                  <p:cNvPr id="18" name="TextBox 268"/>
                  <p:cNvSpPr txBox="1"/>
                  <p:nvPr/>
                </p:nvSpPr>
                <p:spPr>
                  <a:xfrm>
                    <a:off x="3257616" y="2360798"/>
                    <a:ext cx="442327" cy="5218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  <a:scene3d>
                      <a:camera prst="orthographicFront"/>
                      <a:lightRig rig="threePt" dir="t"/>
                    </a:scene3d>
                    <a:sp3d contourW="12700"/>
                  </a:bodyPr>
                  <a:lstStyle>
                    <a:defPPr>
                      <a:defRPr lang="en-US"/>
                    </a:defPPr>
                    <a:lvl1pPr marL="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4572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职务</a:t>
                    </a:r>
                    <a:endParaRPr lang="en-US" altLang="zh-CN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  <a:p>
                    <a:pPr algn="ctr"/>
                    <a:r>
                      <a:rPr lang="zh-CN" altLang="en-US" sz="1600" b="1">
                        <a:solidFill>
                          <a:schemeClr val="bg2"/>
                        </a:solidFill>
                        <a:latin typeface="方正粗雅宋长_GBK" panose="02010600000000000000" pitchFamily="2" charset="-122"/>
                        <a:ea typeface="方正粗雅宋长_GBK" panose="02010600000000000000" pitchFamily="2" charset="-122"/>
                        <a:cs typeface="+mn-ea"/>
                        <a:sym typeface="+mn-lt"/>
                      </a:rPr>
                      <a:t>姓名</a:t>
                    </a:r>
                    <a:endParaRPr lang="en-ID" sz="1600" b="1">
                      <a:solidFill>
                        <a:schemeClr val="bg2"/>
                      </a:solidFill>
                      <a:latin typeface="方正粗雅宋长_GBK" panose="02010600000000000000" pitchFamily="2" charset="-122"/>
                      <a:ea typeface="方正粗雅宋长_GBK" panose="02010600000000000000" pitchFamily="2" charset="-122"/>
                      <a:cs typeface="+mn-ea"/>
                      <a:sym typeface="+mn-lt"/>
                    </a:endParaRPr>
                  </a:p>
                </p:txBody>
              </p:sp>
            </p:grpSp>
          </p:grpSp>
        </p:grpSp>
      </p:grpSp>
      <p:sp>
        <p:nvSpPr>
          <p:cNvPr id="23" name="Rounded Rectangle 59"/>
          <p:cNvSpPr/>
          <p:nvPr/>
        </p:nvSpPr>
        <p:spPr>
          <a:xfrm>
            <a:off x="2159081" y="2235201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4" name="TextBox 180"/>
          <p:cNvSpPr txBox="1"/>
          <p:nvPr/>
        </p:nvSpPr>
        <p:spPr>
          <a:xfrm>
            <a:off x="2474249" y="2285893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7" name="Rounded Rectangle 59"/>
          <p:cNvSpPr/>
          <p:nvPr/>
        </p:nvSpPr>
        <p:spPr>
          <a:xfrm>
            <a:off x="1914496" y="2748493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8" name="TextBox 180"/>
          <p:cNvSpPr txBox="1"/>
          <p:nvPr/>
        </p:nvSpPr>
        <p:spPr>
          <a:xfrm>
            <a:off x="2229664" y="2799185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0" name="Rounded Rectangle 59"/>
          <p:cNvSpPr/>
          <p:nvPr/>
        </p:nvSpPr>
        <p:spPr>
          <a:xfrm>
            <a:off x="1669912" y="3261786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1" name="TextBox 180"/>
          <p:cNvSpPr txBox="1"/>
          <p:nvPr/>
        </p:nvSpPr>
        <p:spPr>
          <a:xfrm>
            <a:off x="1985080" y="3312478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3" name="Rounded Rectangle 59"/>
          <p:cNvSpPr/>
          <p:nvPr/>
        </p:nvSpPr>
        <p:spPr>
          <a:xfrm>
            <a:off x="1914496" y="3775078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4" name="TextBox 180"/>
          <p:cNvSpPr txBox="1"/>
          <p:nvPr/>
        </p:nvSpPr>
        <p:spPr>
          <a:xfrm>
            <a:off x="2229664" y="3825770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6" name="Rounded Rectangle 59"/>
          <p:cNvSpPr/>
          <p:nvPr/>
        </p:nvSpPr>
        <p:spPr>
          <a:xfrm>
            <a:off x="2159081" y="4288371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7" name="TextBox 180"/>
          <p:cNvSpPr txBox="1"/>
          <p:nvPr/>
        </p:nvSpPr>
        <p:spPr>
          <a:xfrm>
            <a:off x="2474249" y="4339063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53" name="Rounded Rectangle 59"/>
          <p:cNvSpPr/>
          <p:nvPr/>
        </p:nvSpPr>
        <p:spPr>
          <a:xfrm flipH="1">
            <a:off x="8599758" y="2235201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54" name="TextBox 180"/>
          <p:cNvSpPr txBox="1"/>
          <p:nvPr/>
        </p:nvSpPr>
        <p:spPr>
          <a:xfrm flipH="1">
            <a:off x="8911120" y="2285893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51" name="Rounded Rectangle 59"/>
          <p:cNvSpPr/>
          <p:nvPr/>
        </p:nvSpPr>
        <p:spPr>
          <a:xfrm flipH="1">
            <a:off x="8844342" y="2748493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52" name="TextBox 180"/>
          <p:cNvSpPr txBox="1"/>
          <p:nvPr/>
        </p:nvSpPr>
        <p:spPr>
          <a:xfrm flipH="1">
            <a:off x="9155704" y="2799185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9" name="Rounded Rectangle 59"/>
          <p:cNvSpPr/>
          <p:nvPr/>
        </p:nvSpPr>
        <p:spPr>
          <a:xfrm flipH="1">
            <a:off x="9088927" y="3261786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50" name="TextBox 180"/>
          <p:cNvSpPr txBox="1"/>
          <p:nvPr/>
        </p:nvSpPr>
        <p:spPr>
          <a:xfrm flipH="1">
            <a:off x="9400289" y="3312478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7" name="Rounded Rectangle 59"/>
          <p:cNvSpPr/>
          <p:nvPr/>
        </p:nvSpPr>
        <p:spPr>
          <a:xfrm flipH="1">
            <a:off x="8844342" y="3775078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8" name="TextBox 180"/>
          <p:cNvSpPr txBox="1"/>
          <p:nvPr/>
        </p:nvSpPr>
        <p:spPr>
          <a:xfrm flipH="1">
            <a:off x="9155704" y="3825770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5" name="Rounded Rectangle 59"/>
          <p:cNvSpPr/>
          <p:nvPr/>
        </p:nvSpPr>
        <p:spPr>
          <a:xfrm flipH="1">
            <a:off x="8599758" y="4288371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6" name="TextBox 180"/>
          <p:cNvSpPr txBox="1"/>
          <p:nvPr/>
        </p:nvSpPr>
        <p:spPr>
          <a:xfrm flipH="1">
            <a:off x="8911120" y="4339063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grpSp>
        <p:nvGrpSpPr>
          <p:cNvPr id="56" name="组合 55"/>
          <p:cNvGrpSpPr/>
          <p:nvPr/>
        </p:nvGrpSpPr>
        <p:grpSpPr>
          <a:xfrm flipH="1">
            <a:off x="2788953" y="5376916"/>
            <a:ext cx="1433161" cy="400532"/>
            <a:chOff x="2028701" y="2419197"/>
            <a:chExt cx="1684710" cy="470834"/>
          </a:xfrm>
        </p:grpSpPr>
        <p:sp>
          <p:nvSpPr>
            <p:cNvPr id="57" name="Rounded Rectangle 59"/>
            <p:cNvSpPr/>
            <p:nvPr/>
          </p:nvSpPr>
          <p:spPr>
            <a:xfrm>
              <a:off x="2028701" y="2419197"/>
              <a:ext cx="1684710" cy="470834"/>
            </a:xfrm>
            <a:prstGeom prst="roundRect">
              <a:avLst/>
            </a:prstGeom>
            <a:solidFill>
              <a:schemeClr val="accent2"/>
            </a:solidFill>
            <a:ln w="19050">
              <a:solidFill>
                <a:schemeClr val="bg1"/>
              </a:solidFill>
            </a:ln>
            <a:effectLst>
              <a:innerShdw blurRad="431800" dist="88900" dir="16200000">
                <a:prstClr val="black">
                  <a:alpha val="71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ID">
                <a:ea typeface="方正粗雅宋长_GBK" panose="02010600000000000000" pitchFamily="2" charset="-122"/>
                <a:sym typeface="+mn-lt"/>
              </a:endParaRPr>
            </a:p>
          </p:txBody>
        </p:sp>
        <p:sp>
          <p:nvSpPr>
            <p:cNvPr id="58" name="TextBox 180"/>
            <p:cNvSpPr txBox="1"/>
            <p:nvPr/>
          </p:nvSpPr>
          <p:spPr>
            <a:xfrm>
              <a:off x="2399187" y="2478787"/>
              <a:ext cx="948211" cy="3979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2"/>
                  </a:solidFill>
                  <a:latin typeface="方正粗雅宋长_GBK" panose="02010600000000000000" pitchFamily="2" charset="-122"/>
                  <a:ea typeface="方正粗雅宋长_GBK" panose="02010600000000000000" pitchFamily="2" charset="-122"/>
                  <a:cs typeface="+mn-ea"/>
                  <a:sym typeface="+mn-lt"/>
                </a:rPr>
                <a:t>职务姓名</a:t>
              </a:r>
              <a:endParaRPr lang="en-ID" sz="1465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endParaRPr>
            </a:p>
          </p:txBody>
        </p:sp>
      </p:grpSp>
      <p:sp>
        <p:nvSpPr>
          <p:cNvPr id="60" name="Rounded Rectangle 59"/>
          <p:cNvSpPr/>
          <p:nvPr/>
        </p:nvSpPr>
        <p:spPr>
          <a:xfrm flipH="1">
            <a:off x="4520598" y="5376916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61" name="TextBox 180"/>
          <p:cNvSpPr txBox="1"/>
          <p:nvPr/>
        </p:nvSpPr>
        <p:spPr>
          <a:xfrm flipH="1">
            <a:off x="4831960" y="5427608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63" name="Rounded Rectangle 59"/>
          <p:cNvSpPr/>
          <p:nvPr/>
        </p:nvSpPr>
        <p:spPr>
          <a:xfrm flipH="1">
            <a:off x="6252243" y="5376916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64" name="TextBox 180"/>
          <p:cNvSpPr txBox="1"/>
          <p:nvPr/>
        </p:nvSpPr>
        <p:spPr>
          <a:xfrm flipH="1">
            <a:off x="6563605" y="5427608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66" name="Rounded Rectangle 59"/>
          <p:cNvSpPr/>
          <p:nvPr/>
        </p:nvSpPr>
        <p:spPr>
          <a:xfrm flipH="1">
            <a:off x="7983888" y="5376916"/>
            <a:ext cx="1433161" cy="400532"/>
          </a:xfrm>
          <a:prstGeom prst="roundRect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ID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67" name="TextBox 180"/>
          <p:cNvSpPr txBox="1"/>
          <p:nvPr/>
        </p:nvSpPr>
        <p:spPr>
          <a:xfrm flipH="1">
            <a:off x="8295250" y="5427608"/>
            <a:ext cx="806631" cy="33855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职务姓名</a:t>
            </a:r>
            <a:endParaRPr lang="en-ID" sz="1465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cxnSp>
        <p:nvCxnSpPr>
          <p:cNvPr id="69" name="直接连接符 68"/>
          <p:cNvCxnSpPr>
            <a:stCxn id="9" idx="2"/>
            <a:endCxn id="23" idx="3"/>
          </p:cNvCxnSpPr>
          <p:nvPr/>
        </p:nvCxnSpPr>
        <p:spPr>
          <a:xfrm flipH="1" flipV="1">
            <a:off x="3592242" y="2435467"/>
            <a:ext cx="1087689" cy="1026585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71" name="直接连接符 70"/>
          <p:cNvCxnSpPr>
            <a:stCxn id="9" idx="2"/>
            <a:endCxn id="27" idx="3"/>
          </p:cNvCxnSpPr>
          <p:nvPr/>
        </p:nvCxnSpPr>
        <p:spPr>
          <a:xfrm flipH="1" flipV="1">
            <a:off x="3347657" y="2948759"/>
            <a:ext cx="1332274" cy="513293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73" name="直接连接符 72"/>
          <p:cNvCxnSpPr>
            <a:stCxn id="9" idx="2"/>
            <a:endCxn id="30" idx="3"/>
          </p:cNvCxnSpPr>
          <p:nvPr/>
        </p:nvCxnSpPr>
        <p:spPr>
          <a:xfrm flipH="1">
            <a:off x="3103073" y="3462052"/>
            <a:ext cx="1576858" cy="0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75" name="直接连接符 74"/>
          <p:cNvCxnSpPr>
            <a:stCxn id="9" idx="2"/>
            <a:endCxn id="33" idx="3"/>
          </p:cNvCxnSpPr>
          <p:nvPr/>
        </p:nvCxnSpPr>
        <p:spPr>
          <a:xfrm flipH="1">
            <a:off x="3347657" y="3462052"/>
            <a:ext cx="1332274" cy="513292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77" name="直接连接符 76"/>
          <p:cNvCxnSpPr>
            <a:stCxn id="9" idx="2"/>
            <a:endCxn id="36" idx="3"/>
          </p:cNvCxnSpPr>
          <p:nvPr/>
        </p:nvCxnSpPr>
        <p:spPr>
          <a:xfrm flipH="1">
            <a:off x="3592242" y="3462052"/>
            <a:ext cx="1087689" cy="1026585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79" name="直接连接符 78"/>
          <p:cNvCxnSpPr>
            <a:stCxn id="9" idx="6"/>
            <a:endCxn id="53" idx="3"/>
          </p:cNvCxnSpPr>
          <p:nvPr/>
        </p:nvCxnSpPr>
        <p:spPr>
          <a:xfrm flipV="1">
            <a:off x="7512069" y="2435467"/>
            <a:ext cx="1087689" cy="1026585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81" name="直接连接符 80"/>
          <p:cNvCxnSpPr>
            <a:stCxn id="9" idx="6"/>
            <a:endCxn id="51" idx="3"/>
          </p:cNvCxnSpPr>
          <p:nvPr/>
        </p:nvCxnSpPr>
        <p:spPr>
          <a:xfrm flipV="1">
            <a:off x="7512069" y="2948759"/>
            <a:ext cx="1332273" cy="513293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83" name="直接连接符 82"/>
          <p:cNvCxnSpPr>
            <a:stCxn id="9" idx="6"/>
            <a:endCxn id="49" idx="3"/>
          </p:cNvCxnSpPr>
          <p:nvPr/>
        </p:nvCxnSpPr>
        <p:spPr>
          <a:xfrm>
            <a:off x="7512069" y="3462052"/>
            <a:ext cx="1576858" cy="0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85" name="直接连接符 84"/>
          <p:cNvCxnSpPr>
            <a:stCxn id="9" idx="6"/>
            <a:endCxn id="47" idx="3"/>
          </p:cNvCxnSpPr>
          <p:nvPr/>
        </p:nvCxnSpPr>
        <p:spPr>
          <a:xfrm>
            <a:off x="7512069" y="3462052"/>
            <a:ext cx="1332273" cy="513292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87" name="直接连接符 86"/>
          <p:cNvCxnSpPr>
            <a:stCxn id="9" idx="6"/>
            <a:endCxn id="45" idx="3"/>
          </p:cNvCxnSpPr>
          <p:nvPr/>
        </p:nvCxnSpPr>
        <p:spPr>
          <a:xfrm>
            <a:off x="7512069" y="3462052"/>
            <a:ext cx="1087689" cy="1026585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89" name="直接连接符 88"/>
          <p:cNvCxnSpPr>
            <a:stCxn id="19" idx="4"/>
            <a:endCxn id="57" idx="0"/>
          </p:cNvCxnSpPr>
          <p:nvPr/>
        </p:nvCxnSpPr>
        <p:spPr>
          <a:xfrm flipH="1">
            <a:off x="3505533" y="4952818"/>
            <a:ext cx="1535665" cy="424098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91" name="直接连接符 90"/>
          <p:cNvCxnSpPr>
            <a:stCxn id="19" idx="4"/>
            <a:endCxn id="60" idx="0"/>
          </p:cNvCxnSpPr>
          <p:nvPr/>
        </p:nvCxnSpPr>
        <p:spPr>
          <a:xfrm>
            <a:off x="5041198" y="4952818"/>
            <a:ext cx="195980" cy="424098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93" name="直接连接符 92"/>
          <p:cNvCxnSpPr>
            <a:stCxn id="17" idx="4"/>
            <a:endCxn id="63" idx="0"/>
          </p:cNvCxnSpPr>
          <p:nvPr/>
        </p:nvCxnSpPr>
        <p:spPr>
          <a:xfrm flipH="1">
            <a:off x="6968823" y="4952818"/>
            <a:ext cx="181979" cy="424098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  <p:cxnSp>
        <p:nvCxnSpPr>
          <p:cNvPr id="95" name="直接连接符 94"/>
          <p:cNvCxnSpPr>
            <a:stCxn id="17" idx="4"/>
            <a:endCxn id="66" idx="0"/>
          </p:cNvCxnSpPr>
          <p:nvPr/>
        </p:nvCxnSpPr>
        <p:spPr>
          <a:xfrm>
            <a:off x="7150802" y="4952818"/>
            <a:ext cx="1549666" cy="424098"/>
          </a:xfrm>
          <a:prstGeom prst="line">
            <a:avLst/>
          </a:prstGeom>
          <a:noFill/>
          <a:ln w="9525" cap="flat">
            <a:solidFill>
              <a:schemeClr val="bg1">
                <a:lumMod val="75000"/>
              </a:schemeClr>
            </a:solidFill>
            <a:prstDash val="sysDash"/>
            <a:miter lim="400000"/>
          </a:ln>
          <a:effectLst/>
        </p:spPr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7" grpId="0"/>
      <p:bldP spid="28" grpId="0"/>
      <p:bldP spid="30" grpId="0"/>
      <p:bldP spid="31" grpId="0"/>
      <p:bldP spid="33" grpId="0"/>
      <p:bldP spid="34" grpId="0"/>
      <p:bldP spid="36" grpId="0"/>
      <p:bldP spid="37" grpId="0"/>
      <p:bldP spid="53" grpId="0"/>
      <p:bldP spid="54" grpId="0"/>
      <p:bldP spid="51" grpId="0"/>
      <p:bldP spid="52" grpId="0"/>
      <p:bldP spid="49" grpId="0"/>
      <p:bldP spid="50" grpId="0"/>
      <p:bldP spid="47" grpId="0"/>
      <p:bldP spid="48" grpId="0"/>
      <p:bldP spid="45" grpId="0"/>
      <p:bldP spid="46" grpId="0"/>
      <p:bldP spid="60" grpId="0"/>
      <p:bldP spid="61" grpId="0"/>
      <p:bldP spid="63" grpId="0"/>
      <p:bldP spid="64" grpId="0"/>
      <p:bldP spid="66" grpId="0"/>
      <p:bldP spid="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Shape 1054"/>
          <p:cNvSpPr/>
          <p:nvPr/>
        </p:nvSpPr>
        <p:spPr>
          <a:xfrm flipH="1">
            <a:off x="1427051" y="3596153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7" name="TextBox 268"/>
          <p:cNvSpPr txBox="1"/>
          <p:nvPr/>
        </p:nvSpPr>
        <p:spPr>
          <a:xfrm>
            <a:off x="1676721" y="3806619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0" name="Shape 1054"/>
          <p:cNvSpPr/>
          <p:nvPr/>
        </p:nvSpPr>
        <p:spPr>
          <a:xfrm flipH="1">
            <a:off x="1376363" y="2262189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1" name="TextBox 268"/>
          <p:cNvSpPr txBox="1"/>
          <p:nvPr/>
        </p:nvSpPr>
        <p:spPr>
          <a:xfrm>
            <a:off x="1626033" y="2472655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3" name="Shape 1054"/>
          <p:cNvSpPr/>
          <p:nvPr/>
        </p:nvSpPr>
        <p:spPr>
          <a:xfrm flipH="1">
            <a:off x="2447924" y="1501654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4" name="TextBox 268"/>
          <p:cNvSpPr txBox="1"/>
          <p:nvPr/>
        </p:nvSpPr>
        <p:spPr>
          <a:xfrm>
            <a:off x="2697594" y="1712120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6" name="Shape 1054"/>
          <p:cNvSpPr/>
          <p:nvPr/>
        </p:nvSpPr>
        <p:spPr>
          <a:xfrm flipH="1">
            <a:off x="2256577" y="4714424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7" name="TextBox 268"/>
          <p:cNvSpPr txBox="1"/>
          <p:nvPr/>
        </p:nvSpPr>
        <p:spPr>
          <a:xfrm>
            <a:off x="2506247" y="4924890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9" name="Shape 1054"/>
          <p:cNvSpPr/>
          <p:nvPr/>
        </p:nvSpPr>
        <p:spPr>
          <a:xfrm flipH="1">
            <a:off x="3565000" y="4959145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0" name="TextBox 268"/>
          <p:cNvSpPr txBox="1"/>
          <p:nvPr/>
        </p:nvSpPr>
        <p:spPr>
          <a:xfrm>
            <a:off x="3814670" y="5169611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2" name="Shape 1054"/>
          <p:cNvSpPr/>
          <p:nvPr/>
        </p:nvSpPr>
        <p:spPr>
          <a:xfrm flipH="1">
            <a:off x="3193727" y="2761587"/>
            <a:ext cx="1587822" cy="158782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32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3" name="TextBox 268"/>
          <p:cNvSpPr txBox="1"/>
          <p:nvPr/>
        </p:nvSpPr>
        <p:spPr>
          <a:xfrm>
            <a:off x="3662869" y="3084949"/>
            <a:ext cx="649537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sz="24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sz="24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5" name="Shape 1054"/>
          <p:cNvSpPr/>
          <p:nvPr/>
        </p:nvSpPr>
        <p:spPr>
          <a:xfrm flipH="1">
            <a:off x="5030685" y="1795882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6" name="TextBox 268"/>
          <p:cNvSpPr txBox="1"/>
          <p:nvPr/>
        </p:nvSpPr>
        <p:spPr>
          <a:xfrm>
            <a:off x="5280355" y="2006348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8" name="Shape 1054"/>
          <p:cNvSpPr/>
          <p:nvPr/>
        </p:nvSpPr>
        <p:spPr>
          <a:xfrm flipH="1">
            <a:off x="6535635" y="1499835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9" name="TextBox 268"/>
          <p:cNvSpPr txBox="1"/>
          <p:nvPr/>
        </p:nvSpPr>
        <p:spPr>
          <a:xfrm>
            <a:off x="6785305" y="1710301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1" name="Shape 1054"/>
          <p:cNvSpPr/>
          <p:nvPr/>
        </p:nvSpPr>
        <p:spPr>
          <a:xfrm flipH="1">
            <a:off x="6064147" y="2834526"/>
            <a:ext cx="1033462" cy="1033462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2" name="TextBox 268"/>
          <p:cNvSpPr txBox="1"/>
          <p:nvPr/>
        </p:nvSpPr>
        <p:spPr>
          <a:xfrm>
            <a:off x="6313817" y="3044992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4" name="Shape 1054"/>
          <p:cNvSpPr/>
          <p:nvPr/>
        </p:nvSpPr>
        <p:spPr>
          <a:xfrm flipH="1">
            <a:off x="5529849" y="4405244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5" name="TextBox 268"/>
          <p:cNvSpPr txBox="1"/>
          <p:nvPr/>
        </p:nvSpPr>
        <p:spPr>
          <a:xfrm>
            <a:off x="5779519" y="4615710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37" name="Shape 1054"/>
          <p:cNvSpPr/>
          <p:nvPr/>
        </p:nvSpPr>
        <p:spPr>
          <a:xfrm flipH="1">
            <a:off x="7569097" y="4854835"/>
            <a:ext cx="1033462" cy="1033462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38" name="TextBox 268"/>
          <p:cNvSpPr txBox="1"/>
          <p:nvPr/>
        </p:nvSpPr>
        <p:spPr>
          <a:xfrm>
            <a:off x="7818767" y="5065301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0" name="Shape 1054"/>
          <p:cNvSpPr/>
          <p:nvPr/>
        </p:nvSpPr>
        <p:spPr>
          <a:xfrm flipH="1">
            <a:off x="8010218" y="2652679"/>
            <a:ext cx="1033462" cy="1033462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1" name="TextBox 268"/>
          <p:cNvSpPr txBox="1"/>
          <p:nvPr/>
        </p:nvSpPr>
        <p:spPr>
          <a:xfrm>
            <a:off x="8259888" y="2863145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3" name="Shape 1054"/>
          <p:cNvSpPr/>
          <p:nvPr/>
        </p:nvSpPr>
        <p:spPr>
          <a:xfrm flipH="1">
            <a:off x="9569041" y="1978192"/>
            <a:ext cx="1033462" cy="1033462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4" name="TextBox 268"/>
          <p:cNvSpPr txBox="1"/>
          <p:nvPr/>
        </p:nvSpPr>
        <p:spPr>
          <a:xfrm>
            <a:off x="9818711" y="2188658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6" name="Shape 1054"/>
          <p:cNvSpPr/>
          <p:nvPr/>
        </p:nvSpPr>
        <p:spPr>
          <a:xfrm flipH="1">
            <a:off x="9958292" y="3186310"/>
            <a:ext cx="1033462" cy="1033462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47" name="TextBox 268"/>
          <p:cNvSpPr txBox="1"/>
          <p:nvPr/>
        </p:nvSpPr>
        <p:spPr>
          <a:xfrm>
            <a:off x="10207962" y="3396776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49" name="Shape 1054"/>
          <p:cNvSpPr/>
          <p:nvPr/>
        </p:nvSpPr>
        <p:spPr>
          <a:xfrm flipH="1">
            <a:off x="9017215" y="4112884"/>
            <a:ext cx="1033462" cy="1033462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50" name="TextBox 268"/>
          <p:cNvSpPr txBox="1"/>
          <p:nvPr/>
        </p:nvSpPr>
        <p:spPr>
          <a:xfrm>
            <a:off x="9266885" y="4323350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cxnSp>
        <p:nvCxnSpPr>
          <p:cNvPr id="52" name="直接连接符 51"/>
          <p:cNvCxnSpPr/>
          <p:nvPr/>
        </p:nvCxnSpPr>
        <p:spPr>
          <a:xfrm>
            <a:off x="3193727" y="2472655"/>
            <a:ext cx="393801" cy="39049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连接符 53"/>
          <p:cNvCxnSpPr/>
          <p:nvPr/>
        </p:nvCxnSpPr>
        <p:spPr>
          <a:xfrm>
            <a:off x="2355528" y="3011654"/>
            <a:ext cx="932292" cy="1746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连接符 55"/>
          <p:cNvCxnSpPr>
            <a:stCxn id="6" idx="2"/>
          </p:cNvCxnSpPr>
          <p:nvPr/>
        </p:nvCxnSpPr>
        <p:spPr>
          <a:xfrm flipV="1">
            <a:off x="2460513" y="3789363"/>
            <a:ext cx="789208" cy="323521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>
            <a:stCxn id="16" idx="1"/>
          </p:cNvCxnSpPr>
          <p:nvPr/>
        </p:nvCxnSpPr>
        <p:spPr>
          <a:xfrm flipV="1">
            <a:off x="3138692" y="4275981"/>
            <a:ext cx="461885" cy="58979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>
            <a:stCxn id="19" idx="0"/>
            <a:endCxn id="22" idx="4"/>
          </p:cNvCxnSpPr>
          <p:nvPr/>
        </p:nvCxnSpPr>
        <p:spPr>
          <a:xfrm flipH="1" flipV="1">
            <a:off x="3987638" y="4349409"/>
            <a:ext cx="94093" cy="60973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连接符 61"/>
          <p:cNvCxnSpPr>
            <a:endCxn id="25" idx="5"/>
          </p:cNvCxnSpPr>
          <p:nvPr/>
        </p:nvCxnSpPr>
        <p:spPr>
          <a:xfrm flipV="1">
            <a:off x="4648198" y="2677997"/>
            <a:ext cx="533834" cy="42098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接连接符 63"/>
          <p:cNvCxnSpPr>
            <a:stCxn id="25" idx="2"/>
            <a:endCxn id="28" idx="6"/>
          </p:cNvCxnSpPr>
          <p:nvPr/>
        </p:nvCxnSpPr>
        <p:spPr>
          <a:xfrm flipV="1">
            <a:off x="6064147" y="2016566"/>
            <a:ext cx="471488" cy="296047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连接符 65"/>
          <p:cNvCxnSpPr>
            <a:stCxn id="25" idx="3"/>
            <a:endCxn id="31" idx="7"/>
          </p:cNvCxnSpPr>
          <p:nvPr/>
        </p:nvCxnSpPr>
        <p:spPr>
          <a:xfrm>
            <a:off x="5912800" y="2677997"/>
            <a:ext cx="302694" cy="30787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连接符 67"/>
          <p:cNvCxnSpPr>
            <a:endCxn id="40" idx="7"/>
          </p:cNvCxnSpPr>
          <p:nvPr/>
        </p:nvCxnSpPr>
        <p:spPr>
          <a:xfrm>
            <a:off x="7507304" y="2247008"/>
            <a:ext cx="654261" cy="55701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69"/>
          <p:cNvCxnSpPr>
            <a:stCxn id="40" idx="2"/>
          </p:cNvCxnSpPr>
          <p:nvPr/>
        </p:nvCxnSpPr>
        <p:spPr>
          <a:xfrm flipV="1">
            <a:off x="9043680" y="2677997"/>
            <a:ext cx="546204" cy="491413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/>
          <p:cNvCxnSpPr>
            <a:endCxn id="46" idx="6"/>
          </p:cNvCxnSpPr>
          <p:nvPr/>
        </p:nvCxnSpPr>
        <p:spPr>
          <a:xfrm>
            <a:off x="9017215" y="3403891"/>
            <a:ext cx="941077" cy="29915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/>
          <p:cNvCxnSpPr>
            <a:stCxn id="40" idx="3"/>
            <a:endCxn id="49" idx="7"/>
          </p:cNvCxnSpPr>
          <p:nvPr/>
        </p:nvCxnSpPr>
        <p:spPr>
          <a:xfrm>
            <a:off x="8892333" y="3534794"/>
            <a:ext cx="276229" cy="729437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接连接符 75"/>
          <p:cNvCxnSpPr>
            <a:stCxn id="19" idx="2"/>
          </p:cNvCxnSpPr>
          <p:nvPr/>
        </p:nvCxnSpPr>
        <p:spPr>
          <a:xfrm flipV="1">
            <a:off x="4598462" y="5146346"/>
            <a:ext cx="1004775" cy="32953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直接连接符 77"/>
          <p:cNvCxnSpPr>
            <a:stCxn id="34" idx="2"/>
            <a:endCxn id="37" idx="6"/>
          </p:cNvCxnSpPr>
          <p:nvPr/>
        </p:nvCxnSpPr>
        <p:spPr>
          <a:xfrm>
            <a:off x="6563311" y="4921975"/>
            <a:ext cx="1005786" cy="449591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3" grpId="0"/>
      <p:bldP spid="14" grpId="0"/>
      <p:bldP spid="16" grpId="0"/>
      <p:bldP spid="17" grpId="0"/>
      <p:bldP spid="19" grpId="0"/>
      <p:bldP spid="20" grpId="0"/>
      <p:bldP spid="22" grpId="0"/>
      <p:bldP spid="23" grpId="0"/>
      <p:bldP spid="25" grpId="0"/>
      <p:bldP spid="26" grpId="0"/>
      <p:bldP spid="28" grpId="0"/>
      <p:bldP spid="29" grpId="0"/>
      <p:bldP spid="31" grpId="0"/>
      <p:bldP spid="32" grpId="0"/>
      <p:bldP spid="34" grpId="0"/>
      <p:bldP spid="35" grpId="0"/>
      <p:bldP spid="37" grpId="0"/>
      <p:bldP spid="38" grpId="0"/>
      <p:bldP spid="40" grpId="0"/>
      <p:bldP spid="41" grpId="0"/>
      <p:bldP spid="43" grpId="0"/>
      <p:bldP spid="44" grpId="0"/>
      <p:bldP spid="46" grpId="0"/>
      <p:bldP spid="47" grpId="0"/>
      <p:bldP spid="49" grpId="0"/>
      <p:bldP spid="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781549" y="576608"/>
            <a:ext cx="2628902" cy="6537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lnSpc>
                <a:spcPct val="114000"/>
              </a:lnSpc>
            </a:pPr>
            <a:r>
              <a:rPr lang="zh-CN" altLang="en-US" sz="3200">
                <a:solidFill>
                  <a:schemeClr val="accent1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</a:rPr>
              <a:t>组织架构图</a:t>
            </a:r>
            <a:endParaRPr lang="en-US" altLang="zh-CN" sz="3200">
              <a:solidFill>
                <a:schemeClr val="accent1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34879" y="582278"/>
            <a:ext cx="2675572" cy="606802"/>
            <a:chOff x="1981200" y="620378"/>
            <a:chExt cx="8182929" cy="606802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1981200" y="620378"/>
              <a:ext cx="8182929" cy="0"/>
            </a:xfrm>
            <a:prstGeom prst="line">
              <a:avLst/>
            </a:prstGeom>
            <a:ln w="190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1981200" y="1227180"/>
              <a:ext cx="8182929" cy="0"/>
            </a:xfrm>
            <a:prstGeom prst="line">
              <a:avLst/>
            </a:prstGeom>
            <a:ln w="6350" cap="rnd">
              <a:solidFill>
                <a:schemeClr val="bg1">
                  <a:lumMod val="75000"/>
                </a:schemeClr>
              </a:soli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Shape 1054"/>
          <p:cNvSpPr/>
          <p:nvPr/>
        </p:nvSpPr>
        <p:spPr>
          <a:xfrm flipH="1">
            <a:off x="5598405" y="1543951"/>
            <a:ext cx="1038226" cy="1038226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8" name="TextBox 268"/>
          <p:cNvSpPr txBox="1"/>
          <p:nvPr/>
        </p:nvSpPr>
        <p:spPr>
          <a:xfrm>
            <a:off x="5850457" y="1755387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0" name="Shape 1054"/>
          <p:cNvSpPr/>
          <p:nvPr/>
        </p:nvSpPr>
        <p:spPr>
          <a:xfrm flipH="1">
            <a:off x="4266259" y="1837114"/>
            <a:ext cx="1038226" cy="1038226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1" name="TextBox 268"/>
          <p:cNvSpPr txBox="1"/>
          <p:nvPr/>
        </p:nvSpPr>
        <p:spPr>
          <a:xfrm>
            <a:off x="4518311" y="2048550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3" name="Shape 1054"/>
          <p:cNvSpPr/>
          <p:nvPr/>
        </p:nvSpPr>
        <p:spPr>
          <a:xfrm flipH="1">
            <a:off x="3228033" y="2698692"/>
            <a:ext cx="1038226" cy="1038226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4" name="TextBox 268"/>
          <p:cNvSpPr txBox="1"/>
          <p:nvPr/>
        </p:nvSpPr>
        <p:spPr>
          <a:xfrm>
            <a:off x="3480085" y="2910128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6" name="Shape 1054"/>
          <p:cNvSpPr/>
          <p:nvPr/>
        </p:nvSpPr>
        <p:spPr>
          <a:xfrm flipH="1">
            <a:off x="2409757" y="3736918"/>
            <a:ext cx="1038226" cy="1038226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17" name="TextBox 268"/>
          <p:cNvSpPr txBox="1"/>
          <p:nvPr/>
        </p:nvSpPr>
        <p:spPr>
          <a:xfrm>
            <a:off x="2661809" y="3948354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19" name="Shape 1054"/>
          <p:cNvSpPr/>
          <p:nvPr/>
        </p:nvSpPr>
        <p:spPr>
          <a:xfrm flipH="1">
            <a:off x="2352123" y="4986580"/>
            <a:ext cx="1038226" cy="1038226"/>
          </a:xfrm>
          <a:prstGeom prst="ellipse">
            <a:avLst/>
          </a:prstGeom>
          <a:solidFill>
            <a:schemeClr val="accent2"/>
          </a:solidFill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24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0" name="TextBox 268"/>
          <p:cNvSpPr txBox="1"/>
          <p:nvPr/>
        </p:nvSpPr>
        <p:spPr>
          <a:xfrm>
            <a:off x="2604175" y="5198016"/>
            <a:ext cx="53412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1" name="Rounded Rectangle 116"/>
          <p:cNvSpPr/>
          <p:nvPr/>
        </p:nvSpPr>
        <p:spPr>
          <a:xfrm flipH="1">
            <a:off x="6887238" y="2994021"/>
            <a:ext cx="1547734" cy="916984"/>
          </a:xfrm>
          <a:prstGeom prst="roundRect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id-ID" sz="4400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2" name="TextBox 238"/>
          <p:cNvSpPr txBox="1"/>
          <p:nvPr/>
        </p:nvSpPr>
        <p:spPr>
          <a:xfrm flipH="1">
            <a:off x="7081726" y="3087564"/>
            <a:ext cx="117753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职位</a:t>
            </a:r>
            <a:endParaRPr lang="en-US" altLang="zh-CN" sz="2000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sz="20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id-ID" sz="2000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5" name="Rounded Rectangle 116"/>
          <p:cNvSpPr/>
          <p:nvPr/>
        </p:nvSpPr>
        <p:spPr>
          <a:xfrm flipH="1">
            <a:off x="5598405" y="4490428"/>
            <a:ext cx="1547734" cy="916984"/>
          </a:xfrm>
          <a:prstGeom prst="roundRect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id-ID" sz="4400"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6" name="TextBox 238"/>
          <p:cNvSpPr txBox="1"/>
          <p:nvPr/>
        </p:nvSpPr>
        <p:spPr>
          <a:xfrm flipH="1">
            <a:off x="5792893" y="4583971"/>
            <a:ext cx="117753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职位</a:t>
            </a:r>
            <a:endParaRPr lang="en-US" altLang="zh-CN" sz="2000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sz="2000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id-ID" sz="2000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sp>
        <p:nvSpPr>
          <p:cNvPr id="28" name="Shape 1054"/>
          <p:cNvSpPr/>
          <p:nvPr/>
        </p:nvSpPr>
        <p:spPr>
          <a:xfrm flipH="1">
            <a:off x="8395534" y="4208957"/>
            <a:ext cx="1500298" cy="1500298"/>
          </a:xfrm>
          <a:prstGeom prst="ellipse">
            <a:avLst/>
          </a:prstGeom>
          <a:ln w="19050">
            <a:solidFill>
              <a:schemeClr val="bg1"/>
            </a:solidFill>
          </a:ln>
          <a:effectLst>
            <a:innerShdw blurRad="431800" dist="88900" dir="16200000">
              <a:prstClr val="black">
                <a:alpha val="71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sz="3200">
              <a:solidFill>
                <a:schemeClr val="lt1"/>
              </a:solidFill>
              <a:ea typeface="方正粗雅宋长_GBK" panose="02010600000000000000" pitchFamily="2" charset="-122"/>
              <a:sym typeface="+mn-lt"/>
            </a:endParaRPr>
          </a:p>
        </p:txBody>
      </p:sp>
      <p:sp>
        <p:nvSpPr>
          <p:cNvPr id="29" name="TextBox 268"/>
          <p:cNvSpPr txBox="1"/>
          <p:nvPr/>
        </p:nvSpPr>
        <p:spPr>
          <a:xfrm>
            <a:off x="8820914" y="4514495"/>
            <a:ext cx="649537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职务</a:t>
            </a:r>
            <a:endParaRPr lang="en-US" altLang="zh-CN" sz="24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  <a:p>
            <a:pPr algn="ctr"/>
            <a:r>
              <a:rPr lang="zh-CN" altLang="en-US" sz="2400" b="1">
                <a:solidFill>
                  <a:schemeClr val="bg2"/>
                </a:solidFill>
                <a:latin typeface="方正粗雅宋长_GBK" panose="02010600000000000000" pitchFamily="2" charset="-122"/>
                <a:ea typeface="方正粗雅宋长_GBK" panose="02010600000000000000" pitchFamily="2" charset="-122"/>
                <a:cs typeface="+mn-ea"/>
                <a:sym typeface="+mn-lt"/>
              </a:rPr>
              <a:t>姓名</a:t>
            </a:r>
            <a:endParaRPr lang="en-ID" sz="2400" b="1">
              <a:solidFill>
                <a:schemeClr val="bg2"/>
              </a:solidFill>
              <a:latin typeface="方正粗雅宋长_GBK" panose="02010600000000000000" pitchFamily="2" charset="-122"/>
              <a:ea typeface="方正粗雅宋长_GBK" panose="02010600000000000000" pitchFamily="2" charset="-122"/>
              <a:cs typeface="+mn-ea"/>
              <a:sym typeface="+mn-lt"/>
            </a:endParaRPr>
          </a:p>
        </p:txBody>
      </p:sp>
      <p:cxnSp>
        <p:nvCxnSpPr>
          <p:cNvPr id="31" name="直接箭头连接符 30"/>
          <p:cNvCxnSpPr/>
          <p:nvPr/>
        </p:nvCxnSpPr>
        <p:spPr>
          <a:xfrm>
            <a:off x="6343244" y="2553149"/>
            <a:ext cx="598155" cy="505387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>
            <a:stCxn id="10" idx="3"/>
          </p:cNvCxnSpPr>
          <p:nvPr/>
        </p:nvCxnSpPr>
        <p:spPr>
          <a:xfrm>
            <a:off x="5152440" y="2723295"/>
            <a:ext cx="1778111" cy="415269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/>
          <p:cNvCxnSpPr>
            <a:stCxn id="13" idx="3"/>
          </p:cNvCxnSpPr>
          <p:nvPr/>
        </p:nvCxnSpPr>
        <p:spPr>
          <a:xfrm>
            <a:off x="4114214" y="3584873"/>
            <a:ext cx="1484191" cy="929622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/>
          <p:nvPr/>
        </p:nvCxnSpPr>
        <p:spPr>
          <a:xfrm>
            <a:off x="3423980" y="4368322"/>
            <a:ext cx="2203097" cy="254777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>
          <a:xfrm flipV="1">
            <a:off x="3390349" y="4753474"/>
            <a:ext cx="2208056" cy="927225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>
            <a:endCxn id="28" idx="7"/>
          </p:cNvCxnSpPr>
          <p:nvPr/>
        </p:nvCxnSpPr>
        <p:spPr>
          <a:xfrm>
            <a:off x="7866743" y="3948354"/>
            <a:ext cx="748505" cy="480317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>
            <a:stCxn id="25" idx="1"/>
            <a:endCxn id="28" idx="7"/>
          </p:cNvCxnSpPr>
          <p:nvPr/>
        </p:nvCxnSpPr>
        <p:spPr>
          <a:xfrm flipV="1">
            <a:off x="7146139" y="4428671"/>
            <a:ext cx="1469109" cy="520249"/>
          </a:xfrm>
          <a:prstGeom prst="straightConnector1">
            <a:avLst/>
          </a:prstGeom>
          <a:ln>
            <a:solidFill>
              <a:schemeClr val="bg1">
                <a:lumMod val="6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:blinds dir="vert"/>
      </p:transition>
    </mc:Choice>
    <mc:Fallback>
      <p:transition spd="slow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3" grpId="0"/>
      <p:bldP spid="14" grpId="0"/>
      <p:bldP spid="16" grpId="0"/>
      <p:bldP spid="17" grpId="0"/>
      <p:bldP spid="19" grpId="0"/>
      <p:bldP spid="20" grpId="0"/>
      <p:bldP spid="21" grpId="0"/>
      <p:bldP spid="22" grpId="0"/>
      <p:bldP spid="25" grpId="0"/>
      <p:bldP spid="26" grpId="0"/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https://d.book118.com/556111200121010045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rwer">
  <a:themeElements>
    <a:clrScheme name="自定义 381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0064D2"/>
      </a:accent1>
      <a:accent2>
        <a:srgbClr val="3F3F3F"/>
      </a:accent2>
      <a:accent3>
        <a:srgbClr val="0064D2"/>
      </a:accent3>
      <a:accent4>
        <a:srgbClr val="3F3F3F"/>
      </a:accent4>
      <a:accent5>
        <a:srgbClr val="0064D2"/>
      </a:accent5>
      <a:accent6>
        <a:srgbClr val="3F3F3F"/>
      </a:accent6>
      <a:hlink>
        <a:srgbClr val="0064D2"/>
      </a:hlink>
      <a:folHlink>
        <a:srgbClr val="BFBFBF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bg1">
              <a:lumMod val="65000"/>
            </a:schemeClr>
          </a:solidFill>
          <a:prstDash val="sysDash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216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方正粗雅宋长_GBK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2024-09-14T06:06:13.678</cp:lastPrinted>
  <dcterms:created xsi:type="dcterms:W3CDTF">2024-09-13T22:06:13Z</dcterms:created>
  <dcterms:modified xsi:type="dcterms:W3CDTF">2024-09-13T22:06:15Z</dcterms:modified>
</cp:coreProperties>
</file>