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FD856E-08E0-496C-96FE-780354BAC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53385-283B-448B-9A12-DA82296B5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75EC0A-81C0-4531-B963-0AEFF6178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45155F-C772-4084-AE9D-A44F82A85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656C16-4897-4398-9EFC-4676642AB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92530B-13A2-4631-A680-CADDBDF58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F1EA53-6510-4791-8F89-671DA68BA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BFF3DF-1EAC-42A0-9674-C1417A27F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B76162-0B67-43B2-B99D-E4F5018AA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FC3B2-5E98-44DA-8165-F283F9437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05C14D-2FAF-4F34-B125-CC18D7245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114025005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人工智能教育在中小学生社会实践中的应用与实践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人工智能教育在中小学生社会实践中的应用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人工智能教育在中小学生社会实践中的实践案例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人工智能教育对中小学生发展的影响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面临的挑战与问题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人工智能教育的重要性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随着人工智能技术的快速发展，培养中小学生的AI素养和创新能力已成为当代教育的重要任务。将人工智能教育融入中小学生的社会实践中，有助于提高学生的综合素质和适应未来社会的能力。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社会实践作为教育的重要途径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社会实践是中小学生接触社会、了解社会的重要方式，也是培养学生社会责任感和实践能力的重要途径。将人工智能教育与社会实践相结合，可以让学生在实践中学习和应用AI知识，培养解决实际问题的能力。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发达国家，人工智能教育在中小学阶段已得到广泛应用。例如，美国、英国等国家纷纷将AI课程纳入基础教育体系，并与社会实践相结合，让学生在实践中学习和应用AI技术。同时，这些国家还积极开展AI教育研究和教师培训，推动AI教育的深入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政府对人工智能教育给予了高度重视，并制定了一系列政策和措施推动AI教育的发展。在中小学阶段，一些学校已经开始尝试将AI教育与社会实践相结合，取得了一定的成果。然而，总体来看，我国的人工智能教育在中小学生社会实践中的应用仍处于探索阶段，需要进一步研究和推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人工智能教育在中小学生社会实践中的应用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906" b="390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3351" r="335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智能化学习辅导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学习过程监控与评估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通过人工智能技术，对学生的学习过程进行实时监控和评估，了解学生的学习进度、掌握情况和存在的问题。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个性化学习方案制定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基于学生的学习情况和需求，利用人工智能技术生成个性化的学习方案，包括学习内容、学习方法、学习计划等。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智能答疑与辅导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通过自然语言处理等技术，为学生提供智能答疑和辅导服务，解答学生在学习过程中遇到的问题。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个性化学习资源推荐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基于学生的学习历史、兴趣爱好和学习需求，利用人工智能技术为学生推荐个性化的学习资源，提高学习效率和兴趣。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学习资源更新与优化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通过人工智能技术对学习资源进行持续更新和优化，确保学生始终能够获取到最新、最优质的学习资源。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学习资源分类与标签化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利用人工智能技术对海量学习资源进行分类和标签化，方便学生快速找到所需的学习资源。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505" r="1750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个性化学习资源推荐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提供在线协作工具，支持学生之间进行实时的在线协作，共同完成学习任务和项目。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在线协作工具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通过人工智能技术构建社交互动功能，支持学生之间进行在线交流和互动，分享学习心得和经验。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社交互动功能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提供在线展示平台，支持学生展示自己的学习成果，并接受其他学生和教师的评价和反馈，促进学习进步和提高。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学习成果展示与评价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在线协作与交流平台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人工智能教育在中小学生社会实践中的实践案例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涵盖机器人基础知识、编程语言和算法、机器人控制与传感等方面内容，通过项目式学习方式，引导学生完成机器人设计、搭建和编程任务。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培养学生计算思维、创新能力和动手实践能力，掌握机器人编程基础知识和技能。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课程实施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采用线上线下相结合的方式，提供丰富的教学资源和案例，鼓励学生自主探究和合作学习，同时配备专业教师进行指导和答疑。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0083" r="200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机器人编程课程设计与实施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为学生提供创新实践的平台和资源，鼓励学生运用AI技术进行创新设计和实践。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创客空间定位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配备先进的AI技术和设备，如智能机器人、3D打印机等，提供多样化的创客材料和工具，满足学生不同创新需求。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创客空间建设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建立完善的管理制度和使用规范，设立专门的管理团队或教师负责创客空间的日常管理和维护，确保创客空间的安全和有效使用。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创客空间管理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基于AI的创客空间建设与管理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https://d.book118.com/556114025005010040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2024-09-06T04:21:54.234</cp:lastPrinted>
  <dcterms:created xsi:type="dcterms:W3CDTF">2024-09-05T20:21:54Z</dcterms:created>
  <dcterms:modified xsi:type="dcterms:W3CDTF">2024-09-05T20:21:56Z</dcterms:modified>
</cp:coreProperties>
</file>