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WBWRHM+RRJAKA+ArialMT"/>
      <p:regular r:id="rId17"/>
    </p:embeddedFont>
    <p:embeddedFont>
      <p:font typeface="KSDVUP+MS-UIGothic"/>
      <p:regular r:id="rId18"/>
    </p:embeddedFont>
    <p:embeddedFont>
      <p:font typeface="CAJFST+VAEELI+MicrosoftYaHei"/>
      <p:regular r:id="rId19"/>
    </p:embeddedFont>
    <p:embeddedFont>
      <p:font typeface="LIEJCR+WIFKWP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32AC3-3F6B-43FC-AF01-E47158817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C9CA3-B01D-4DF7-A9DF-7EE8A1F68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D8ABD-304A-4010-BF87-C40F2058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1DAF0-386D-482F-B2D9-F8E757C6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824010-8C3E-474C-AB4E-88903CA04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C374D9-ACC5-493A-A36C-867DCF95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82B8A-48A8-470F-A8AC-2859B20F1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6D987-707D-4175-90F9-718E7AC2E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2FD5C-7A90-446D-B13D-93987DC0C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D7A12-6491-48A9-BBE8-74B4493D4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EBF16-E017-4278-8ED2-C0FA43114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14134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2248090"/>
            <a:ext cx="4439861" cy="19039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BWRHM+RRJAKA+ArialMT"/>
                <a:cs typeface="WBWRHM+RRJAK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SDVUP+MS-UIGothic"/>
                <a:cs typeface="KSDVUP+MS-UIGothic"/>
              </a:rPr>
              <a:t>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FFFFFF"/>
                </a:solidFill>
                <a:latin typeface="KSDVUP+MS-UIGothic"/>
                <a:cs typeface="KSDVUP+MS-UIGothic"/>
              </a:rPr>
              <a:t>划分与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2400">
                <a:solidFill>
                  <a:srgbClr val="FFFFFF"/>
                </a:solidFill>
                <a:latin typeface="KSDVUP+MS-UIGothic"/>
                <a:cs typeface="KSDVUP+MS-UIGothic"/>
              </a:rPr>
              <a:t>构的匹配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BWRHM+RRJAKA+ArialMT"/>
                <a:cs typeface="WBWRHM+RRJAK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SDVUP+MS-UIGothic"/>
                <a:cs typeface="KSDVUP+MS-UIGothic"/>
              </a:rPr>
              <a:t>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FFFFFF"/>
                </a:solidFill>
                <a:latin typeface="KSDVUP+MS-UIGothic"/>
                <a:cs typeface="KSDVUP+MS-UIGothic"/>
              </a:rPr>
              <a:t>划分与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2400">
                <a:solidFill>
                  <a:srgbClr val="FFFFFF"/>
                </a:solidFill>
                <a:latin typeface="KSDVUP+MS-UIGothic"/>
                <a:cs typeface="KSDVUP+MS-UIGothic"/>
              </a:rPr>
              <a:t>构的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KSDVUP+MS-UIGothic"/>
                <a:cs typeface="KSDVUP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BWRHM+RRJAKA+ArialMT"/>
                <a:cs typeface="WBWRHM+RRJAK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SDVUP+MS-UIGothic"/>
                <a:cs typeface="KSDVUP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划分的定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划分是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构的重要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成部分，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它有助于明确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的分工和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任，提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和沟通能力。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划分的重要性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SDVUP+MS-UIGothic"/>
                <a:cs typeface="KSDVUP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2000" spc="25">
                <a:solidFill>
                  <a:srgbClr val="FFFDFD"/>
                </a:solidFill>
                <a:latin typeface="KSDVUP+MS-UIGothic"/>
                <a:cs typeface="KSDVUP+MS-UIGothic"/>
              </a:rPr>
              <a:t>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SDVUP+MS-UIGothic"/>
                <a:cs typeface="KSDVUP+MS-UIGothic"/>
              </a:rPr>
              <a:t>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KSDVUP+MS-UIGothic"/>
                <a:cs typeface="KSDVUP+MS-UIGothic"/>
              </a:rPr>
              <a:t>内部沟通与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2000">
                <a:solidFill>
                  <a:srgbClr val="FFFDFD"/>
                </a:solidFill>
                <a:latin typeface="KSDVUP+MS-UIGothic"/>
                <a:cs typeface="KSDVUP+MS-UIGothic"/>
              </a:rPr>
              <a:t>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划分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若干个部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更好地分配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源和管理人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，提高工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作效率和响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速度。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划分有助于明确各部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作关系，促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内部沟通与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作，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的整体效能。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SDVUP+MS-UIGothic"/>
                <a:cs typeface="KSDVUP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进专业</a:t>
            </a:r>
            <a:r>
              <a:rPr sz="2000" spc="25">
                <a:solidFill>
                  <a:srgbClr val="FFFDFD"/>
                </a:solidFill>
                <a:latin typeface="KSDVUP+MS-UIGothic"/>
                <a:cs typeface="KSDVUP+MS-UIGothic"/>
              </a:rPr>
              <a:t>化分工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划分有利于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实现专业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化分工，提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工的工作熟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度和技能水平，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而提升整个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KSDVUP+MS-UIGothic"/>
                <a:cs typeface="KSDVUP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划分的原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AJFST+VAEELI+MicrosoftYaHei"/>
                <a:cs typeface="CAJFST+VAEEL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AJFST+VAEELI+MicrosoftYaHei"/>
                <a:cs typeface="CAJFST+VAEEL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AJFST+VAEELI+MicrosoftYaHei"/>
                <a:cs typeface="CAJFST+VAEEL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AJFST+VAEELI+MicrosoftYaHei"/>
                <a:cs typeface="CAJFST+VAEEL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KSDVUP+MS-UIGothic"/>
                <a:cs typeface="KSDVUP+MS-UIGothic"/>
              </a:rPr>
              <a:t>目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45AE37"/>
                </a:solidFill>
                <a:latin typeface="KSDVUP+MS-UIGothic"/>
                <a:cs typeface="KSDVUP+MS-UIGothic"/>
              </a:rPr>
              <a:t>一致性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责权</a:t>
            </a:r>
            <a:r>
              <a:rPr sz="1550" spc="25">
                <a:solidFill>
                  <a:srgbClr val="45AE37"/>
                </a:solidFill>
                <a:latin typeface="KSDVUP+MS-UIGothic"/>
                <a:cs typeface="KSDVUP+MS-UIGothic"/>
              </a:rPr>
              <a:t>利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45AE37"/>
                </a:solidFill>
                <a:latin typeface="KSDVUP+MS-UIGothic"/>
                <a:cs typeface="KSDVUP+MS-UIGothic"/>
              </a:rPr>
              <a:t>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KSDVUP+MS-UIGothic"/>
                <a:cs typeface="KSDVUP+MS-UIGothic"/>
              </a:rPr>
              <a:t>灵活性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KSDVUP+MS-UIGothic"/>
                <a:cs typeface="KSDVUP+MS-UIGothic"/>
              </a:rPr>
              <a:t>高效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协</a:t>
            </a:r>
            <a:r>
              <a:rPr sz="1550">
                <a:solidFill>
                  <a:srgbClr val="45AE37"/>
                </a:solidFill>
                <a:latin typeface="KSDVUP+MS-UIGothic"/>
                <a:cs typeface="KSDVUP+MS-UIGothic"/>
              </a:rPr>
              <a:t>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直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KSDVUP+MS-UIGothic"/>
                <a:cs typeface="KSDVUP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职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能型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分工精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定性高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KSDVUP+MS-UIGothic"/>
                <a:cs typeface="KSDVU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能型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构是根据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能来划分部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的，各部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在其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内有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直接指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下属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位，但必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服从上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行政部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和上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行政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构有利于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提高工作效率和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化水平，但可能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致多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头领导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权责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不清。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部制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DVUP+MS-UIGothic"/>
                <a:cs typeface="KSDVUP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KSDVUP+MS-UIGothic"/>
                <a:cs typeface="KSDVUP+MS-UIGothic"/>
              </a:rPr>
              <a:t>管理、灵活性高、适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SDVUP+MS-UIGothic"/>
                <a:cs typeface="KSDVUP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KSDVUP+MS-UIGothic"/>
                <a:cs typeface="KSDVU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事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部制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构是一种分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式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形式，按照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品、地区或市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来划分部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，各部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在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管理上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有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大的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自主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行独立核算、自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盈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亏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种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构有利于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调动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各事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部的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极性和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造性，但也可能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致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源分散和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整体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协调难</a:t>
            </a:r>
            <a:r>
              <a:rPr sz="1500">
                <a:solidFill>
                  <a:srgbClr val="22571B"/>
                </a:solidFill>
                <a:latin typeface="KSDVUP+MS-UIGothic"/>
                <a:cs typeface="KSDVUP+MS-UIGothic"/>
              </a:rPr>
              <a:t>度增加。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矩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阵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KSDVUP+MS-UIGothic"/>
                <a:cs typeface="KSDVUP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网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45AE37"/>
                </a:solidFill>
                <a:latin typeface="KSDVUP+MS-UIGothic"/>
                <a:cs typeface="KSDVUP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KSDVUP+MS-UIGothic"/>
                <a:cs typeface="KSDVUP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高度分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、灵活性高、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KSDVUP+MS-UIGothic"/>
                <a:cs typeface="KSDVUP+MS-UIGothic"/>
              </a:rPr>
              <a:t>源共享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79946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网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型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构是一种以契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关系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基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通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外部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作来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特定目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的新型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形式。在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种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构下，企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将部分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外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包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其他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或个人，以降低成本、提高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效率和灵活性。但也可能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致企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失去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外部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源的控制和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协调难</a:t>
            </a:r>
            <a:r>
              <a:rPr sz="1350">
                <a:solidFill>
                  <a:srgbClr val="22571B"/>
                </a:solidFill>
                <a:latin typeface="KSDVUP+MS-UIGothic"/>
                <a:cs typeface="KSDVUP+MS-UIGothic"/>
              </a:rPr>
              <a:t>度增加。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IEJCR+WIFKWP+MicrosoftYaHei-Bold"/>
                <a:cs typeface="LIEJCR+WIFKWP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https://d.book118.com/556114134022010103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WBWRHM+RRJAKA+ArialMT</vt:lpstr>
      <vt:lpstr>Times New Roman</vt:lpstr>
      <vt:lpstr>KSDVUP+MS-UIGothic</vt:lpstr>
      <vt:lpstr>SimSun</vt:lpstr>
      <vt:lpstr>CAJFST+VAEELI+MicrosoftYaHei</vt:lpstr>
      <vt:lpstr>LIEJCR+WIFKWP+MicrosoftYaHei-Bold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2024-09-28T06:53:46.074</cp:lastPrinted>
  <dcterms:created xsi:type="dcterms:W3CDTF">2024-09-27T22:53:46Z</dcterms:created>
  <dcterms:modified xsi:type="dcterms:W3CDTF">2024-09-27T22:53:47Z</dcterms:modified>
</cp:coreProperties>
</file>