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056E-C590-43A1-A814-46DE4DF3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98359-74F2-48FB-9794-6ADAB784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5AA92-3AD4-4998-8FAD-E27D215D9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E1E21-7B28-4E4D-8737-36960133F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F2A571-877D-4E9D-871B-8C25B74F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73ADD7-5C7A-4C17-BD82-9D62804C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6B252-1C59-4AA0-A663-50055E628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AB728-79B2-4FB5-A593-7288E3E37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F131A-5CE3-49BC-90E8-8B5AF855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79DF9-6AF1-424A-B948-195A4428B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C82DC-C6FC-4530-BF35-7DE64766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4230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装饰装修工程造价管理策略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装饰装修工程成本构成及影响因素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装饰装修工程造价管理策略制定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装饰装修工程造价管理实施措施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装饰装修工程造价管理效果评估与改进建议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t="5833" b="5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本报告旨在探讨装饰装修工程造价管理的策略，以提高项目成本管理的效率和准确性。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不断发展，装饰装修工程在建筑项目中的地位逐渐提高。然而，由于装饰装修工程的复杂性和多样性，其造价管理面临诸多挑战。因此，制定有效的造价管理策略对于提高项目经济效益具有重要意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本报告将涵盖装饰装修工程造价管理的各个方面，包括预算编制、成本控制、进度管理、质量管理等。同时，还将分析影响造价管理的因素，并提出相应的管理策略。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装饰装修工程成本构成及影响因素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直接工程成本</a:t>
              </a:r>
            </a:p>
          </p:txBody>
        </p:sp>
      </p:grpSp>
      <p:sp>
        <p:nvSpPr>
          <p:cNvPr id="39" name="TextBox 39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包括施工人员工资、奖金、工资性津贴等。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包括各种原材料、辅助材料、构配件、周转材料的费用。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施工机械设备的租赁、折旧、维修等费用。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包括现场施工用水、用电、检测费用等。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机械使用费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其他直接费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包括管理人员工资、办公费、差旅费等。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包括社会保险费、住房公积金等。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包括营业税、城市维护建设税等。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税金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间接工程成本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措施费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包括安全文明施工费、临时设施费等。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其他项目费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包括预留金、材料购置费等。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装饰装修工程造价管理策略制定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https://d.book118.com/556114230013010103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2024-09-28T05:24:50.141</cp:lastPrinted>
  <dcterms:created xsi:type="dcterms:W3CDTF">2024-09-27T21:24:50Z</dcterms:created>
  <dcterms:modified xsi:type="dcterms:W3CDTF">2024-09-27T21:24:52Z</dcterms:modified>
</cp:coreProperties>
</file>