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LGMPSS+MS-UIGothic"/>
      <p:regular r:id="rId21"/>
    </p:embeddedFont>
    <p:embeddedFont>
      <p:font typeface="WNUGTD+PNJMHQ+ArialMT"/>
      <p:regular r:id="rId22"/>
    </p:embeddedFont>
    <p:embeddedFont>
      <p:font typeface="WKAAUB+IRVFDW+MicrosoftYaHei-Bold"/>
      <p:regular r:id="rId23"/>
    </p:embeddedFont>
    <p:embeddedFont>
      <p:font typeface="KWHARW+ODDORE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16ECC-3BFC-47F3-A868-38C1F33A6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4E46D-1D56-474A-91D0-F2170F1F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3E834-2000-4E2D-9E94-1E9B9D599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39EC7-F561-431B-AD3F-AE2686C6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3420B-369C-4B49-ADFA-37093AAA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88873-6C1B-4A58-AA33-909EB5D04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5B06F-8A99-4EF6-9509-3522AA81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159EC-6A8D-45E0-848F-060B3DEB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70699-B033-4EF3-BBF1-ABEC703A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A47C0-B98A-406D-8B1B-E97D8960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F30E5-D9ED-44A8-A16C-2613C44A7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504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LGMPSS+MS-UIGothic"/>
                <a:cs typeface="LGMPSS+MS-UIGothic"/>
              </a:rPr>
              <a:t>尿路感染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LGMPSS+MS-UIGothic"/>
                <a:cs typeface="LGMPS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LGMPSS+MS-UIGothic"/>
                <a:cs typeface="LGMPSS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62528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尿路感染的病因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319487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尿路感染的症状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5519" y="3764470"/>
            <a:ext cx="3738821" cy="19229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尿路感染的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断与治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尿路感染的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0000"/>
                </a:solidFill>
                <a:latin typeface="LGMPSS+MS-UIGothic"/>
                <a:cs typeface="LGMPSS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GMPSS+MS-UIGothic"/>
                <a:cs typeface="LGMPSS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尿路感染的定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241707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WNUGTD+PNJMHQ+ArialMT"/>
                <a:cs typeface="WNUGTD+PNJMHQ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LGMPSS+MS-UIGothic"/>
                <a:cs typeface="LGMPSS+MS-UIGothic"/>
              </a:rPr>
              <a:t>尿路感染是指病原体在尿路中生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EFE"/>
                </a:solidFill>
                <a:latin typeface="LGMPSS+MS-UIGothic"/>
                <a:cs typeface="LGMPSS+MS-UIGothic"/>
              </a:rPr>
              <a:t>、繁殖，侵犯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LGMPSS+MS-UIGothic"/>
                <a:cs typeface="LGMPSS+MS-UIGothic"/>
              </a:rPr>
              <a:t>尿路黏膜或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EFE"/>
                </a:solidFill>
                <a:latin typeface="LGMPSS+MS-UIGothic"/>
                <a:cs typeface="LGMPSS+MS-UIGothic"/>
              </a:rPr>
              <a:t>而引起的尿路炎症。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尿路感染的分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169" cy="75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尿路感染可分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上尿路感染和下尿路感染，其中上尿路感染包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炎、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肾积脓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等，下尿路感染包括膀胱炎、尿道炎等。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尿路感染的危害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622161" cy="4910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WNUGTD+PNJMHQ+ArialMT"/>
                <a:cs typeface="WNUGTD+PNJMH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尿路感染如果不及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，可能会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致病情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化，甚至引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其他并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症，如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衰竭、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血症等，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重威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患者的生命健康。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GMPSS+MS-UIGothic"/>
                <a:cs typeface="LGMPSS+MS-UIGothic"/>
              </a:rPr>
              <a:t>尿路感染的病因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菌性尿路感染的病因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KAAUB+IRVFDW+MicrosoftYaHei-Bold"/>
                <a:cs typeface="WKAAUB+IRVFD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KAAUB+IRVFDW+MicrosoftYaHei-Bold"/>
                <a:cs typeface="WKAAUB+IRVFD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KAAUB+IRVFDW+MicrosoftYaHei-Bold"/>
                <a:cs typeface="WKAAUB+IRVFD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59AE93"/>
                </a:solidFill>
                <a:latin typeface="LGMPSS+MS-UIGothic"/>
                <a:cs typeface="LGMPSS+MS-UIGothic"/>
              </a:rPr>
              <a:t>菌侵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LGMPSS+MS-UIGothic"/>
                <a:cs typeface="LGMPSS+MS-UIGothic"/>
              </a:rPr>
              <a:t>免疫力下降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59AE93"/>
                </a:solidFill>
                <a:latin typeface="LGMPSS+MS-UIGothic"/>
                <a:cs typeface="LGMPSS+MS-UIGothic"/>
              </a:rPr>
              <a:t>尿管插入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尿道口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入膀胱、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盂等部位，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致感染。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免疫力下降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菌更容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易繁殖并引起感染。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尿管的插入会破坏尿道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的自然防御机制，增加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菌入侵的机会。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非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菌性尿路感染的病因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化学性尿路感染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由于某些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物或化学物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的使用，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致尿路内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境的改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，从而引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起感染。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核病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核病是一种慢性炎症性疾病，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致尿路感染。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特殊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型尿路感染的病因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妊娠期尿路感染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妊娠期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，子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增大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迫膀胱和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致尿液流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动缓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慢，增加了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繁殖的机会。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GMPSS+MS-UIGothic"/>
                <a:cs typeface="LGMPSS+MS-UIGothic"/>
              </a:rPr>
              <a:t>小儿尿路感染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GMPSS+MS-UIGothic"/>
                <a:cs typeface="LGMPSS+MS-UIGothic"/>
              </a:rPr>
              <a:t>小儿尿路感染通常与尿道解剖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LGMPSS+MS-UIGothic"/>
                <a:cs typeface="LGMPSS+MS-UIGothic"/>
              </a:rPr>
              <a:t>构异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GMPSS+MS-UIGothic"/>
                <a:cs typeface="LGMPSS+MS-UIGothic"/>
              </a:rPr>
              <a:t>常、免疫力下降等因素有关。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GMPSS+MS-UIGothic"/>
                <a:cs typeface="LGMPSS+MS-UIGothic"/>
              </a:rPr>
              <a:t>尿路感染的症状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菌性尿路感染的症状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HARW+ODDORE+MicrosoftYaHei"/>
                <a:cs typeface="KWHARW+ODDOR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HARW+ODDORE+MicrosoftYaHei"/>
                <a:cs typeface="KWHARW+ODDOR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HARW+ODDORE+MicrosoftYaHei"/>
                <a:cs typeface="KWHARW+ODDOR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HARW+ODDORE+MicrosoftYaHei"/>
                <a:cs typeface="KWHARW+ODDORE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760035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尿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频</a:t>
            </a: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、尿急、尿痛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血尿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腰痛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LGMPSS+MS-UIGothic"/>
                <a:cs typeface="LGMPSS+MS-UIGothic"/>
              </a:rPr>
              <a:t>高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也被称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膀胱刺激征，是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感染可引起尿道粘膜的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，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致尿液中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血。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感染可引起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的炎症，</a:t>
            </a:r>
          </a:p>
          <a:p>
            <a:pPr marL="5143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致腰部疼痛。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菌在体内大量繁殖，可引起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、寒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等症状。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82369" y="5561817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GMPSS+MS-UIGothic"/>
                <a:cs typeface="LGMPSS+MS-UIGothic"/>
              </a:rPr>
              <a:t>性尿路感染的典型症状。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非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菌性尿路感染的症状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尿道分泌物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菌性尿路感染的尿道分泌物通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少，且可能呈白色或透明状。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60085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尿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频</a:t>
            </a: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、尿急、尿痛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菌性尿路感染相似，但通常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症状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较轻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尿道灼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2300">
                <a:solidFill>
                  <a:srgbClr val="59AE93"/>
                </a:solidFill>
                <a:latin typeface="LGMPSS+MS-UIGothic"/>
                <a:cs typeface="LGMPSS+MS-UIGothic"/>
              </a:rPr>
              <a:t>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菌性尿路感染的尿道灼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感通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较轻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，且可能持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续时间较长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特殊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型尿路感染的症状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肾</a:t>
            </a: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肾</a:t>
            </a:r>
            <a:r>
              <a:rPr sz="2300">
                <a:solidFill>
                  <a:srgbClr val="59AE93"/>
                </a:solidFill>
                <a:latin typeface="LGMPSS+MS-UIGothic"/>
                <a:cs typeface="LGMPSS+MS-UIGothic"/>
              </a:rPr>
              <a:t>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炎是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菌侵入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盂后引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的感染，可引起高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、寒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、腰痛、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心、呕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吐等症状。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LGMPSS+MS-UIGothic"/>
                <a:cs typeface="LGMPSS+MS-UIGothic"/>
              </a:rPr>
              <a:t>膀胱炎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膀胱炎是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菌侵入膀胱后引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的感染，可引起尿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LGMPSS+MS-UIGothic"/>
                <a:cs typeface="LGMPSS+MS-UIGothic"/>
              </a:rPr>
              <a:t>、尿急、尿痛等症状。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LGMPSS+MS-UIGothic"/>
                <a:cs typeface="LGMPSS+MS-UIGothic"/>
              </a:rPr>
              <a:t>尿路感染的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3450">
                <a:solidFill>
                  <a:srgbClr val="000000"/>
                </a:solidFill>
                <a:latin typeface="LGMPSS+MS-UIGothic"/>
                <a:cs typeface="LGMPSS+MS-UIGothic"/>
              </a:rPr>
              <a:t>断与治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菌性尿路感染的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59AE93"/>
                </a:solidFill>
                <a:latin typeface="LGMPSS+MS-UIGothic"/>
                <a:cs typeface="LGMPSS+MS-UIGothic"/>
              </a:rPr>
              <a:t>断与治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19665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症状与体征：尿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、尿急、尿痛、腰痛、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368662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：尿常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GMPSS+MS-UIGothic"/>
                <a:cs typeface="LGMPSS+MS-UIGothic"/>
              </a:rPr>
              <a:t>、尿培养、尿沉渣等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https://d.book118.com/556115040140010040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LGMPSS+MS-UIGothic</vt:lpstr>
      <vt:lpstr>SimSun</vt:lpstr>
      <vt:lpstr>WNUGTD+PNJMHQ+ArialMT</vt:lpstr>
      <vt:lpstr>Times New Roman</vt:lpstr>
      <vt:lpstr>WKAAUB+IRVFDW+MicrosoftYaHei-Bold</vt:lpstr>
      <vt:lpstr>KWHARW+ODDORE+MicrosoftYaHei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2024-09-07T02:39:15.917</cp:lastPrinted>
  <dcterms:created xsi:type="dcterms:W3CDTF">2024-09-06T18:39:15Z</dcterms:created>
  <dcterms:modified xsi:type="dcterms:W3CDTF">2024-09-06T18:39:17Z</dcterms:modified>
</cp:coreProperties>
</file>