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511E30F-B8BB-46C0-8B31-58C1B0D8654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DFF15-6176-4361-A391-EE0996726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08321-84B8-49EE-8369-1A928DF70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29053-46EC-4B38-BFB1-D8184B484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4BE50B-CCDB-4E7E-8B89-0463E2EB9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C20D9F-035D-4D3A-A2DA-3441C549F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8FA3EB-B15D-4BA9-93E6-5491B97F9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13DD08-3835-4C31-A50C-B179959F5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375D10-3C31-424A-AF10-FA9433AF9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52A92E-7080-4CB4-BA15-AC7BD8A8F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97A84-65A4-42E7-B0C8-3B7353660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D82D4-986D-4F81-8D72-C119C0C90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8C5295-DE0E-4470-8816-E61F694BDEE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02926A9-FCD5-4B04-B088-8406836E28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120135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心理健康对家庭和睦关系的影响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心理健康促进家庭和睦关系的重要性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心理健康问题对家庭和睦关系的影响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家庭和睦关系对心理健康的重要性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心理健康促进家庭和睦关系的方法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积极的认知态度对心理健康至关重要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健康的行为习惯有助于维持心理健康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良好的情绪体验促进心理健康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心理健康的因素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遗传基因对心理健康起到重要作用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遗传因素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周围环境对心理健康有影响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环境因素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社会支持对心理健康具有正面作用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家庭和睦关系的意义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家庭成员间的情感支持有助于心理健康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家庭成员共同的目标促进和睦关系的形成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共同目标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良好的沟通和理解是家庭和睦关系的基础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沟通和谅解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本章内容概述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心理健康对家庭的影响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家庭和睦关系对心理健康的重要性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心理健康的关键因素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家庭和睦关系的形成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家庭和睦关系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增进亲子关系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加强夫妻情感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培养亲情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心理健康与家庭和睦关系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促进亲密关系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增强沟通能力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提升情感认知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家庭和睦关系对心理健康的重要性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家庭和睦关系可以有效减少个体的焦虑和抑郁情绪，促进家庭成员之间的相互理解与尊重。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心理健康促进家庭和睦关系的重要性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心理健康与亲子关系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良好的心理健康有助于建立亲密、稳定的亲子关系。心理健康问题可能会导致亲子冲突和矛盾。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心理健康与夫妻关系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促进感情交流和亲密关系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心理健康的夫妻更容易建立良好的互动和沟通。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影响家庭和谐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心理健康问题可能会导致夫妻冷漠和矛盾。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心理健康问题可能会导致兄弟姐妹间的竞争和对抗。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争执增多，关系疏远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影响家庭和睦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心理健康与兄弟姐妹关系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心理健康的兄弟姐妹关系更加和谐融洽。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共同成长，相互理解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形成亲密关系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心理健康与家庭整体氛围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促进家庭成员间的亲密关系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一个心理健康的家庭会有温馨、和谐的氛围。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导致家庭紧张和矛盾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家庭成员心理健康问题可能会影响整个家庭的氛围。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心理健康对家庭和睦关系有着重要影响，良好的心理健康有助于建立各种家庭关系的稳定和和谐，而心理健康问题则可能会导致家庭关系的紧张和矛盾。因此，重视和维护心理健康对维系家庭和睦关系至关重要。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心理健康问题对家庭和睦关系的影响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心理健康问题种类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心理健康问题包括焦虑、抑郁、人格障碍等多种类型。 这些问题可能对家庭关系造成不利影响。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心理健康问题对家庭氛围的影响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对于家庭成员的情绪有负面影响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气氛变得沉重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增加家庭成员之间的压力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家庭成员之间的互动可能受到负面影响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互动受阻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心理健康问题对亲子关系的影响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子女可能感受到缺乏安全感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缺乏安全感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子女可能缺乏得到必要的支持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支持不足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父母情绪不稳定会影响与子女的互动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情绪不稳定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心理健康问题对夫妻关系的影响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夫妻之间的互动会变少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互动减少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感情可能会产生疏离感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情感疏离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出现信任危机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信任破裂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https://d.book118.com/556120135012010104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心理健康对家庭和睦关系的影响</vt:lpstr>
      <vt:lpstr>目录</vt:lpstr>
      <vt:lpstr>第1章 简介</vt:lpstr>
      <vt:lpstr>心理健康的定义</vt:lpstr>
      <vt:lpstr>心理健康的因素</vt:lpstr>
      <vt:lpstr>家庭和睦关系的意义</vt:lpstr>
      <vt:lpstr>本章内容概述</vt:lpstr>
      <vt:lpstr>心理健康与家庭和睦关系</vt:lpstr>
      <vt:lpstr> </vt:lpstr>
      <vt:lpstr>第2章 心理健康促进家庭和睦关系的重要性</vt:lpstr>
      <vt:lpstr> </vt:lpstr>
      <vt:lpstr>心理健康与夫妻关系</vt:lpstr>
      <vt:lpstr>心理健康与兄弟姐妹关系</vt:lpstr>
      <vt:lpstr>心理健康与家庭整体氛围</vt:lpstr>
      <vt:lpstr>总结</vt:lpstr>
      <vt:lpstr>第3章 心理健康问题对家庭和睦关系的影响</vt:lpstr>
      <vt:lpstr> </vt:lpstr>
      <vt:lpstr>心理健康问题对家庭氛围的影响</vt:lpstr>
      <vt:lpstr>心理健康问题对亲子关系的影响</vt:lpstr>
      <vt:lpstr>心理健康问题对夫妻关系的影响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2024-09-29T14:15:01.141</cp:lastPrinted>
  <dcterms:created xsi:type="dcterms:W3CDTF">2024-09-29T06:15:01Z</dcterms:created>
  <dcterms:modified xsi:type="dcterms:W3CDTF">2024-09-29T06:15:03Z</dcterms:modified>
</cp:coreProperties>
</file>