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24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A0904-E1DC-4003-B072-18A61267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61659-21C4-4F2C-826C-A4466401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9C989-D671-4029-8ABA-702167946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DDCA1-067B-42B8-8591-9F6602DB9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41082A-5351-4358-BB8F-71997C47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0BD2A-37CD-4898-B964-938AC021E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4E457-7F26-4DF2-9B6D-50DC6744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563C6-4125-4DB7-9858-6A7B3BF6B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2D970-976B-4B73-87E4-CAB49EAE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A6F3D-4A28-4A68-A18C-0E969F44A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3A846-68DC-4335-8F99-D1B5B44B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2451" r:id="rId2"/>
    <p:sldLayoutId id="2147522452" r:id="rId3"/>
    <p:sldLayoutId id="2147522453" r:id="rId4"/>
    <p:sldLayoutId id="2147522454" r:id="rId5"/>
    <p:sldLayoutId id="2147522455" r:id="rId6"/>
    <p:sldLayoutId id="2147522456" r:id="rId7"/>
    <p:sldLayoutId id="2147522457" r:id="rId8"/>
    <p:sldLayoutId id="2147522458" r:id="rId9"/>
    <p:sldLayoutId id="2147522459" r:id="rId10"/>
    <p:sldLayoutId id="21475224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31" Type="http://schemas.openxmlformats.org/officeDocument/2006/relationships/tags" Target="../tags/tag188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202151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大学生焦虑和紧张症状解析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大学生焦虑和紧张症状的表现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大学生焦虑和紧张症状的原因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大学生焦虑和紧张症状的负面影响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大学生缓解焦虑和紧张的方法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大学生如何预防焦虑和紧张症状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大学生焦虑和紧张症状的表现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情绪波动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情绪不稳定：容易激动、易怒、焦虑、紧张等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情绪低落：感到沮丧、悲观、无助等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情绪波动大：情绪变化快，难以控制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情绪失控：情绪爆发，难以平复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生理反应</a:t>
            </a:r>
            <a:endParaRPr lang="zh-CN" altLang="en-US"/>
          </a:p>
        </p:txBody>
      </p:sp>
      <p:sp>
        <p:nvSpPr>
          <p:cNvPr id="1049000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心跳加速、呼吸急促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6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肌肉紧张、颤抖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2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出汗、脸红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8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失眠、多梦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4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食欲不振、消化不良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0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疲劳、乏力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行为异常</a:t>
            </a:r>
            <a:endParaRPr lang="zh-CN" altLang="en-US"/>
          </a:p>
        </p:txBody>
      </p:sp>
      <p:sp>
        <p:nvSpPr>
          <p:cNvPr id="1049076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情绪波动大，容易激动或沮丧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食欲不振，体重下降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社交活动减少，不愿与人交流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睡眠质量下降，难以入睡或早醒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学习效率下降，注意力不集中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容易疲劳，体力下降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心理压力</a:t>
            </a:r>
            <a:endParaRPr lang="zh-CN" altLang="en-US"/>
          </a:p>
        </p:txBody>
      </p:sp>
      <p:sp>
        <p:nvSpPr>
          <p:cNvPr id="10491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焦虑和紧张症状的表现：情绪波动、失眠、注意力不集中等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心理压力的来源：学业压力、人际关系、就业压力等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心理压力的影响：影响学习效率、生活质量、身心健康等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应对心理压力的方法：自我调节、寻求专业帮助、建立良好的人际关系等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大学生焦虑和紧张症状的原因</a:t>
            </a:r>
            <a:endParaRPr lang="zh-CN" altLang="en-US"/>
          </a:p>
        </p:txBody>
      </p:sp>
      <p:sp>
        <p:nvSpPr>
          <p:cNvPr id="104924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学业压力</a:t>
            </a:r>
            <a:endParaRPr lang="zh-CN" altLang="en-US"/>
          </a:p>
        </p:txBody>
      </p:sp>
      <p:sp>
        <p:nvSpPr>
          <p:cNvPr id="104928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竞争压力：同学之间竞争激烈，压力增大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课程难度：课程难度大，学习压力大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考试压力：考试频繁，成绩要求高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自我期望：自我期望过高，压力增大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人际关系</a:t>
            </a:r>
            <a:endParaRPr lang="zh-CN" altLang="en-US"/>
          </a:p>
        </p:txBody>
      </p:sp>
      <p:sp>
        <p:nvSpPr>
          <p:cNvPr id="10493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社交压力：与同学、朋友、老师等交往中的压力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情感问题：恋爱、家庭等方面的情感问题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自我认知：对自己的期望与现实之间的差距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竞争压力：学业、就业等方面的竞争压力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未来就业</a:t>
            </a:r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竞争压力：就业市场竞争激烈，大学生面临巨大压力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职业规划：大学生对未来职业规划感到迷茫，产生焦虑和紧张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学业压力：学业负担重，担心无法完成学业，影响就业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社会期望：社会对大学生的期望值高，导致大学生产生焦虑和紧张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个人发展</a:t>
            </a:r>
            <a:endParaRPr lang="zh-CN" altLang="en-US"/>
          </a:p>
        </p:txBody>
      </p:sp>
      <p:sp>
        <p:nvSpPr>
          <p:cNvPr id="10495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学业压力：课程难度大，学习任务重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社交压力：人际关系复杂，社交恐惧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职业规划：对未来职业发展感到迷茫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经济压力：生活费用高，经济负担重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大学生焦虑和紧张症状的负面影响</a:t>
            </a:r>
            <a:endParaRPr lang="zh-CN" altLang="en-US"/>
          </a:p>
        </p:txBody>
      </p:sp>
      <p:sp>
        <p:nvSpPr>
          <p:cNvPr id="104955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影响学业成绩</a:t>
            </a:r>
            <a:endParaRPr lang="zh-CN" altLang="en-US"/>
          </a:p>
        </p:txBody>
      </p:sp>
      <p:sp>
        <p:nvSpPr>
          <p:cNvPr id="10495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9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影响学习效率：焦虑和紧张情绪可能导致学习效率下降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影响考试表现：焦虑和紧张情绪可能导致考试发挥失常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影响学习兴趣：焦虑和紧张情绪可能导致学习兴趣下降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影响学习动力：焦虑和紧张情绪可能导致学习动力不足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https://d.book118.com/556120215102010034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大学生焦虑和紧张症状解析</vt:lpstr>
      <vt:lpstr>目录</vt:lpstr>
      <vt:lpstr>大学生焦虑和紧张症状的表现</vt:lpstr>
      <vt:lpstr>情绪波动</vt:lpstr>
      <vt:lpstr>生理反应</vt:lpstr>
      <vt:lpstr>行为异常</vt:lpstr>
      <vt:lpstr>心理压力</vt:lpstr>
      <vt:lpstr>大学生焦虑和紧张症状的原因</vt:lpstr>
      <vt:lpstr>学业压力</vt:lpstr>
      <vt:lpstr>人际关系</vt:lpstr>
      <vt:lpstr>未来就业</vt:lpstr>
      <vt:lpstr>个人发展</vt:lpstr>
      <vt:lpstr>大学生焦虑和紧张症状的负面影响</vt:lpstr>
      <vt:lpstr>影响学业成绩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2024-09-03T12:33:01.137</cp:lastPrinted>
  <dcterms:created xsi:type="dcterms:W3CDTF">2024-09-03T04:33:01Z</dcterms:created>
  <dcterms:modified xsi:type="dcterms:W3CDTF">2024-09-03T04:33:03Z</dcterms:modified>
</cp:coreProperties>
</file>