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8EFE92-28C2-4019-8AC9-2F01D1276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F0D5E-07AF-42C9-A8A3-3FA30A1D4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AD4352-6C2F-4490-A8CF-0BAB2530A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648D60-38B5-49B3-AE34-D2382DAA9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62ADC1-E926-4664-B7E2-369940C18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AE1F2E-2872-4CEB-8F5C-EDA2CDB13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BBEBE5-FBE5-4C71-8523-D153FE010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4D185D-4682-48D3-BD31-9E51F6C6E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23CA1A-E012-4717-91C9-898D4BD33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5E3B5D-1C60-4FAD-8248-9FA85318B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406087-9902-41D5-9681-EA5941E9C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121143200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生态环境保护知识讲座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生态环境保护的重要性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当前生态环境面临的问题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生态环境保护的措施与行动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公众参与与生态环境教育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未来生态环境的发展趋势与展望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124" r="361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540" r="20540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生态环境是指生物及其生存繁衍的各种自然因素、条件的总和，包括大气、水、土壤、生物等。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生态环境是一个复杂的系统，各要素之间相互影响、相互制约，具有动态性、平衡性、多样性和有限性等特点。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生态环境的定义与特点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63" b="35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生态环境由非生物环境（如水、土壤、气候等）和生物环境（如植物、动物、微生物等）组成。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生态环境具有提供食物、调节气候、净化空气和水源、保持土壤肥力等多种功能，对人类生存和发展具有重要意义。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生态环境的组成与功能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573" b="1157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411" r="10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281" b="22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生态环境与人类的关系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人类依赖生态环境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人类的生存和发展离不开生态环境提供的资源和服务，如食物、水源、能源等。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人类影响生态环境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人类的生产和生活活动会对生态环境产生负面影响，如污染、破坏和过度开发等。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生态环境对人类的影响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生态环境的变化也会对人类产生影响，如气候变化、生物入侵等。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生态环境保护的重要性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6" r="290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856" r="278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274" r="172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生态平衡的维护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生态平衡的维护有助于保持自然界的物质循环和能量流动，确保地球上的生物和自然资源的可持续利用。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生态平衡是地球生物圈稳定运行的基础，保护生态环境有助于维护地球生态平衡，保障人类和其他生物的生存和发展。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10" b="165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自然资源的可持续利用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自然资源是人类赖以生存和发展的基础，保护生态环境有助于实现自然资源的可持续利用，避免过度开发和浪费。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自然资源的可持续利用有助于保障人类未来的生存和发展，同时也有助于保护地球生态环境的稳定和健康。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保护生态环境有助于改善人类的生存环境，提高人们的生活质量。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良好的生态环境可以提供清新的空气、水源和宜人的气候，有助于人们的身心健康和幸福感。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人类生存环境的改善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656" r="126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生物多样性是地球生命的基石，保护生态环境有助于保护生物多样性，维护地球生态系统的完整性和稳定性。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生物多样性的保护有助于促进生态平衡和自然界的和谐发展，同时也有助于人类探索和利用生物资源，推动科学技术的进步和创新。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生物多样性的保护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当前生态环境面临的问题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全球变暖导致气温升高，引发极端气候事件频发，对人类和地球生态系统造成严重影响。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全球平均气温持续上升，导致冰川融化、海平面上升、极端气候事件（如暴雨、洪涝、干旱、台风等）频发。这些现象对人类生活和地球生态系统造成巨大威胁，如影响农业产量、水资源分布和生物多样性等。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002" r="2700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气候变化与全球变暖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水资源短缺和水污染问题日益严重，威胁人类健康和生态平衡。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随着人口增长和经济发展，水资源需求量不断增加，同时水污染问题也日益严重，导致水资源短缺问题愈发突出。这不仅影响人类生活和经济发展，还对水生生物和整个生态系统造成威胁。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水资源短缺与水污染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土地退化和荒漠化导致土地生产力下降，威胁粮食安全和生态平衡。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过度耕种、放牧、采矿等活动导致土地退化和荒漠化问题愈发严重。这不仅使土地生产力下降，还导致生物多样性减少、气候变化加剧等负面影响。荒漠化还威胁到人类的生存和发展，影响经济发展和社会稳定。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土地退化与荒漠化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https://d.book118.com/556121143200010043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2024-09-11T17:09:22.089</cp:lastPrinted>
  <dcterms:created xsi:type="dcterms:W3CDTF">2024-09-11T09:09:22Z</dcterms:created>
  <dcterms:modified xsi:type="dcterms:W3CDTF">2024-09-11T09:09:24Z</dcterms:modified>
</cp:coreProperties>
</file>