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64C7F-9AE8-44FC-BA33-7C7BE9B80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4B37B-EAD1-4499-8738-010E09B5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59D07-06EF-46EE-BA13-D0FE0865F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A2DBE-0658-419D-90DF-77A449AC8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F1309-A612-4B15-BD55-85C92C0E8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5381E-1463-436D-859E-2A5691BCA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F9F27-B237-4994-8AFD-3503A868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E592F-E80E-4E88-AAF2-310593F6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BBC6B-219E-44BE-98FB-538654BE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4FC4E-6F0F-4FC1-A88C-5D1CDC183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741C1-1412-4498-BB7F-30379A3C6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23011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粒细胞护理查房是一种针对粒细胞减少症患者的护理措施，通过定期检查和评估患者的病情状况，制定个性化的护理计划，以提高患者的生活质量和预后。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粒细胞护理查房旨在通过科学、专业的护理手段，减轻患者因粒细胞减少而引起的感染风险，提高患者的生存率和生活质量。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通过有效的粒细胞护理查房，患者可以获得及时、专业的护理，降低感染风险，减轻病情对生活的影响，提高生活质量。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粒细胞护理查房能够根据患者的具体情况制定个性化的护理计划，有助于患者更好地康复，缩短病程。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粒细胞减少症患者容易发生感染等并发症，通过粒细胞护理查房可以及时发现并处理这些并发症，降低患者的风险。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粒细胞护理查房的重要性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粒细胞护理查房起源于20世纪70年代，最初是为了解决癌症化疗后引起的粒细胞减少问题。随着医学的发展，该护理措施逐渐被广泛应用于其他疾病引起的粒细胞减少症。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近年来，随着医疗技术的进步和人们对健康需求的提高，粒细胞护理查房在理论和实践上都得到了不断的发展和完善。未来，随着更多专业人士的关注和研究，粒细胞护理查房将更加科学、规范和个性化。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粒细胞护理查房的历史与发展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924" b="16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粒细胞的基本知识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粒细胞是白细胞的一种，具有吞噬和杀菌功能，是人体免疫系统的重要组成部分。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粒细胞分为中性粒细胞、嗜酸性粒细胞和嗜碱性粒细胞三种类型，每种类型具有不同的生理功能和特点。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粒细胞在人体中发挥着重要的防御作用，对于抵抗感染和维护健康至关重要。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粒细胞数量减少或功能异常可能导致感染和疾病的发生，因此需要定期监测粒细胞的数量和功能。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保持粒细胞的正常数量和功能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粒细胞是人体免疫系统的重要部分，可以吞噬和杀死病原体，因此预防感染是粒细胞护理的重要方面。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某些化学物质、辐射和药物可能对粒细胞造成损害，应尽量避免接触这些有害物质。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避免接触有害物质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粒细胞护理的要点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粒细胞功能异常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某些疾病可能导致粒细胞功能异常，如免疫缺陷病等，对于这种情况，医生可能会开出相应的治疗方案以纠正异常。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粒细胞减少症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粒细胞数量减少可能导致感染的风险增加，对于这种情况，医生可能会开出增加粒细胞的药物或采取其他治疗措施。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由于粒细胞数量减少或功能异常，感染风险可能会增加，因此需要采取预防措施，如勤洗手、避免接触病人等。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粒细胞护理的常见问题与解决方案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粒细胞护理查房的实践操作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https://d.book118.com/556123011220010040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2024-09-07T10:52:40.401</cp:lastPrinted>
  <dcterms:created xsi:type="dcterms:W3CDTF">2024-09-07T02:52:40Z</dcterms:created>
  <dcterms:modified xsi:type="dcterms:W3CDTF">2024-09-07T02:52:42Z</dcterms:modified>
</cp:coreProperties>
</file>