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10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3F03A-7F3F-4141-9463-C7B804E6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5C6AB-893A-4551-80F5-9833BA72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DC2CF-5101-4B98-A6FE-4EF22047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75663-B300-4358-8C30-4415BF0A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3445F-71B9-4735-A060-3F4FF690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7E1A4-0909-4A6D-8269-9AFB0AA00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22DA1-D879-43E9-9CE8-A2F6A4CD7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D25ED-6D5E-4DED-BE42-76BF289AF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C0F17-C715-42EC-A98E-7D4096C3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A70B3-E32B-40C8-9EA8-53EE3D0D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09CA7-E133-4CCC-A024-452990CD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099" r:id="rId2"/>
    <p:sldLayoutId id="2147503100" r:id="rId3"/>
    <p:sldLayoutId id="2147503101" r:id="rId4"/>
    <p:sldLayoutId id="2147503102" r:id="rId5"/>
    <p:sldLayoutId id="2147503103" r:id="rId6"/>
    <p:sldLayoutId id="2147503104" r:id="rId7"/>
    <p:sldLayoutId id="2147503105" r:id="rId8"/>
    <p:sldLayoutId id="2147503106" r:id="rId9"/>
    <p:sldLayoutId id="2147503107" r:id="rId10"/>
    <p:sldLayoutId id="214750310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24104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2024行业价值链分布及其优化建议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575550" y="255587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2024年行业价值链分布情况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标题"/>
          <p:cNvSpPr txBox="1"/>
          <p:nvPr>
            <p:custDataLst>
              <p:tags r:id="rId6"/>
            </p:custDataLst>
          </p:nvPr>
        </p:nvSpPr>
        <p:spPr>
          <a:xfrm>
            <a:off x="7575550" y="390461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行业价值链优化建议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6" name="标题"/>
          <p:cNvSpPr txBox="1"/>
          <p:nvPr>
            <p:custDataLst>
              <p:tags r:id="rId7"/>
            </p:custDataLst>
          </p:nvPr>
        </p:nvSpPr>
        <p:spPr>
          <a:xfrm>
            <a:off x="7429500" y="525399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行业价值链优化的实施路径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8" name="标题"/>
          <p:cNvSpPr txBox="1"/>
          <p:nvPr>
            <p:custDataLst>
              <p:tags r:id="rId8"/>
            </p:custDataLst>
          </p:nvPr>
        </p:nvSpPr>
        <p:spPr>
          <a:xfrm>
            <a:off x="7429500" y="131381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行业价值链概述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椭圆 239"/>
          <p:cNvSpPr/>
          <p:nvPr>
            <p:custDataLst>
              <p:tags r:id="rId9"/>
            </p:custDataLst>
          </p:nvPr>
        </p:nvSpPr>
        <p:spPr>
          <a:xfrm>
            <a:off x="6162040" y="103632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2" name="椭圆 70"/>
          <p:cNvSpPr/>
          <p:nvPr>
            <p:custDataLst>
              <p:tags r:id="rId10"/>
            </p:custDataLst>
          </p:nvPr>
        </p:nvSpPr>
        <p:spPr>
          <a:xfrm>
            <a:off x="6271895" y="114998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序号"/>
          <p:cNvSpPr txBox="1"/>
          <p:nvPr>
            <p:custDataLst>
              <p:tags r:id="rId11"/>
            </p:custDataLst>
          </p:nvPr>
        </p:nvSpPr>
        <p:spPr>
          <a:xfrm>
            <a:off x="6214110" y="129286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6" name="椭圆 47"/>
          <p:cNvSpPr/>
          <p:nvPr>
            <p:custDataLst>
              <p:tags r:id="rId12"/>
            </p:custDataLst>
          </p:nvPr>
        </p:nvSpPr>
        <p:spPr>
          <a:xfrm>
            <a:off x="6368415" y="2277745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8" name="椭圆 54"/>
          <p:cNvSpPr/>
          <p:nvPr>
            <p:custDataLst>
              <p:tags r:id="rId13"/>
            </p:custDataLst>
          </p:nvPr>
        </p:nvSpPr>
        <p:spPr>
          <a:xfrm>
            <a:off x="6478270" y="2391410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0" name="序号"/>
          <p:cNvSpPr txBox="1"/>
          <p:nvPr>
            <p:custDataLst>
              <p:tags r:id="rId14"/>
            </p:custDataLst>
          </p:nvPr>
        </p:nvSpPr>
        <p:spPr>
          <a:xfrm>
            <a:off x="6406515" y="2540635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2" name="椭圆 145"/>
          <p:cNvSpPr/>
          <p:nvPr>
            <p:custDataLst>
              <p:tags r:id="rId15"/>
            </p:custDataLst>
          </p:nvPr>
        </p:nvSpPr>
        <p:spPr>
          <a:xfrm>
            <a:off x="6395085" y="362712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椭圆 146"/>
          <p:cNvSpPr/>
          <p:nvPr>
            <p:custDataLst>
              <p:tags r:id="rId16"/>
            </p:custDataLst>
          </p:nvPr>
        </p:nvSpPr>
        <p:spPr>
          <a:xfrm>
            <a:off x="6504940" y="374078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6" name="序号"/>
          <p:cNvSpPr txBox="1"/>
          <p:nvPr>
            <p:custDataLst>
              <p:tags r:id="rId17"/>
            </p:custDataLst>
          </p:nvPr>
        </p:nvSpPr>
        <p:spPr>
          <a:xfrm>
            <a:off x="6421755" y="389128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74"/>
          <p:cNvSpPr/>
          <p:nvPr>
            <p:custDataLst>
              <p:tags r:id="rId18"/>
            </p:custDataLst>
          </p:nvPr>
        </p:nvSpPr>
        <p:spPr>
          <a:xfrm>
            <a:off x="6152515" y="497586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22"/>
          <p:cNvSpPr/>
          <p:nvPr>
            <p:custDataLst>
              <p:tags r:id="rId19"/>
            </p:custDataLst>
          </p:nvPr>
        </p:nvSpPr>
        <p:spPr>
          <a:xfrm>
            <a:off x="6262370" y="508952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198870" y="523875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https://d.book118.com/556124104140010035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1"/>
  <p:tag name="KSO_WM_UNIT_INDEX" val="1_1_1"/>
  <p:tag name="KSO_WM_UNIT_LAYERLEVEL" val="1_1_1"/>
  <p:tag name="KSO_WM_UNIT_TYPE" val="l_h_i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3"/>
  <p:tag name="KSO_WM_UNIT_INDEX" val="1_1_3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2"/>
  <p:tag name="KSO_WM_UNIT_INDEX" val="1_1_2"/>
  <p:tag name="KSO_WM_UNIT_LAYERLEVEL" val="1_1_1"/>
  <p:tag name="KSO_WM_UNIT_SUBTYPE" val="d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1"/>
  <p:tag name="KSO_WM_UNIT_INDEX" val="1_2_1"/>
  <p:tag name="KSO_WM_UNIT_LAYERLEVEL" val="1_1_1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3"/>
  <p:tag name="KSO_WM_UNIT_INDEX" val="1_2_3"/>
  <p:tag name="KSO_WM_UNIT_LAYERLEVEL" val="1_1_1"/>
  <p:tag name="KSO_WM_UNIT_TYPE" val="l_h_i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2"/>
  <p:tag name="KSO_WM_UNIT_INDEX" val="1_2_2"/>
  <p:tag name="KSO_WM_UNIT_LAYERLEVEL" val="1_1_1"/>
  <p:tag name="KSO_WM_UNIT_SUBTYPE" val="d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1"/>
  <p:tag name="KSO_WM_UNIT_INDEX" val="1_3_1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3"/>
  <p:tag name="KSO_WM_UNIT_INDEX" val="1_3_3"/>
  <p:tag name="KSO_WM_UNIT_LAYERLEVEL" val="1_1_1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2"/>
  <p:tag name="KSO_WM_UNIT_INDEX" val="1_3_2"/>
  <p:tag name="KSO_WM_UNIT_LAYERLEVEL" val="1_1_1"/>
  <p:tag name="KSO_WM_UNIT_SUBTYPE" val="d"/>
  <p:tag name="KSO_WM_UNIT_TYPE" val="l_h_i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2024行业价值链分布及其优化建议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2024-09-05T11:50:28.132</cp:lastPrinted>
  <dcterms:created xsi:type="dcterms:W3CDTF">2024-09-05T03:50:28Z</dcterms:created>
  <dcterms:modified xsi:type="dcterms:W3CDTF">2024-09-05T03:50:30Z</dcterms:modified>
</cp:coreProperties>
</file>