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C23FF-FC77-4A09-89EA-E067BF64A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3511F-BC17-4A77-A871-FF2CC288D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2A5AE-117A-42D7-BBCB-FD789BDD5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6202B-ABF4-4DA2-A3D6-20EF1CE78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10C9E-50FE-41A3-B113-D30C96E8E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96711-C9C8-4F2A-8C09-5D3471C4E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E9A2C-FAA6-473B-BAE0-4BAE76C7F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0C65F-830C-46A1-86B9-B53F40222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5076F-8312-46A6-AA32-23EC67EFE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D476C-CE02-432E-B9FD-BF38966B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FD7A0-09BE-4144-B475-CFBEBC6C7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25023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获奖个案护理比赛ppt妇科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护理体会与反思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通过分享一例成功的妇科护理案例，提高护理人员的专业知识和实践技能，提升护理服务质量。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随着医疗技术的不断发展，妇科护理面临越来越多的挑战。为了更好地应对这些挑战，护理人员需要不断学习和掌握新的知识和技能。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该案例具有代表性，能够反映妇科护理中的常见问题及解决方法。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57" r="205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该案例具有实用价值，可以为护理人员提供实际操作指导。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该案例具有一定的启示意义，能够引发护理人员对妇科护理的思考和探讨。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案例选择理由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年龄：42岁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诊断：子宫肌瘤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护理目标：减轻症状、控制病情、提高生活质量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根据张女士的病情和护理目标，制定个性化的护理计划，包括药物治疗、生活方式的调整、心理支持等。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护理计划的制定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按照护理计划，逐步实施各项护理措施，包括定期记录病情变化、监测生命体征、评估患者的认知和心理状态等。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护理措施的实施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通过观察患者的症状改善情况、生活质量的变化以及实验室检查结果等，对护理效果进行评估，及时调整护理计划。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护理效果的评估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针对张女士及家属的需求，进行疾病知识和护理技能的教育，提高患者及家属的自我护理能力。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患者及家属的教育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建立良好医患关系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通过科学的护理措施，加速患者康复进程，缩短康复时间。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关注患者的心理和社会需求，提高患者在护理过程中的生活质量和舒适度。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采取有效的预防措施，降低患者并发症的发生率。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通过优质的护理服务，建立良好的医患关系，提高患者满意度。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实施全面护理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定期评估患者的康复情况，及时调整护理计划和措施。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关注患者的生理、心理和社会需求，提供全面、细致的护理服务。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加强医护之间的团队协作和沟通，确保患者得到最佳的护理服务。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https://d.book118.com/556125023205010103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2024-09-29T03:15:51.966</cp:lastPrinted>
  <dcterms:created xsi:type="dcterms:W3CDTF">2024-09-28T19:15:51Z</dcterms:created>
  <dcterms:modified xsi:type="dcterms:W3CDTF">2024-09-28T19:15:54Z</dcterms:modified>
</cp:coreProperties>
</file>