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D3171-9B8C-42C3-84F3-ABA988D3B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B700F-9BB7-4E96-8590-5E6526B2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26A6F-F395-43D4-AF5B-032161F8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DF395-E775-47E5-BF62-C9A05EE6A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A71702-7276-43CC-992E-8CDC29D2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106D4-4F3D-44F4-BC09-63D473E22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DFB42-9C14-4748-B378-95C20F4D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AD8E0-47D1-4A75-ABD3-C0E1F03BE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54685-C507-460D-9C8E-CEE451F3B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52F8A-37A1-46E7-906F-EED3092A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8664F-7D11-412F-AB2B-0BA421254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3012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会展场馆危机的类型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会展场馆危机预防策略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会展场馆危机预防的挑战与解决方案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会展场馆危机预防案例研究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危机是指在会展场馆运营过程中，突然发生的、对场馆声誉和参展商、观众等利益相关者造成严重威胁的事件。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突发性和紧急性、影响范围广、后果严重、需要快速应对和有效处理。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维护场馆声誉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有效的危机预防和处理有助于维护会展场馆的声誉，提高其在行业内的竞争力和信誉度。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促进会展业发展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会展业作为一个高度关联的产业，危机事件可能对整个产业链造成影响，因此危机预防和应对对于会展业的发展至关重要。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保障参展商和观众安全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危机事件可能对参展商和观众的生命财产安全造成威胁，因此及时预防和处理危机至关重要。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会展场馆危机的重要性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会展场馆危机事件时有发生，如火灾、恐怖袭击、自然灾害等。这些事件对会展业造成了巨大的损失和影响。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随着科技的发展和人们安全意识的提高，会展场馆危机预防和应对技术也在不断进步和创新，为保障参展商和观众的安全提供了更加可靠的保障。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会展场馆危机的历史与发展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会展场馆危机的类型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会展场馆应具备抗震设计和建造，确保在地震发生时能够保持结构稳定，避免倒塌或严重损坏。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洪水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会展场馆应选择地势较高、不易受洪水影响的地点，同时建立防洪措施，如排水系统、防水设施等。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暴风雨、雷电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会展场馆应具备防雷击、防风、防雨等设施，确保在恶劣天气条件下能够保持正常运营。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会展场馆应配备备用电源和发电设备，确保在电力故障时能够及时恢复供电。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电力故障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会展场馆应建立可靠的通讯系统，确保在紧急情况下能够及时与外界联系。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通讯故障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会展场馆应定期检查消防设备，确保其正常运行，并制定应急预案，以便在火灾发生时能够迅速应对。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消防设备故障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875" r="19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会展场馆应采取措施预防人员之间的冲突，如设置隔离带、加强安保巡逻等。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拥挤踩踏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会展场馆应制定人流控制方案，避免因人员过度拥挤而发生踩踏事故。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人员走失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会展场馆应建立完善的安保措施，确保参展人员的人身安全。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防爆安全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会展场馆应加强防爆安全措施，对场馆内外进行全面的安全检查，确保无安全隐患。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反恐训练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会展场馆应组织反恐训练，提高员工和参展人员的反恐意识和应对能力。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安全疏散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会展场馆应制定安全疏散预案，确保在紧急情况下能够迅速、有序地疏散人员。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恐怖袭击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会展场馆应建立完善的传染病防控机制，对参展人员进行健康检查，采取必要的防疫措施。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卫生清洁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会展场馆应保持环境卫生清洁，定期消毒、清洁场地和设施。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会展场馆应开展健康教育活动，提高参展人员的卫生意识和自我保护能力。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会展场馆危机预防策略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制定危机管理计划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明确危机管理目标、原则、流程和责任分工，确保危机应对措施的有效实施。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对会展场馆可能面临的各种危机进行全面评估，识别潜在风险点，为制定预防措施提供依据。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制定详细的危机应对流程，包括危机发生后的组织协调、信息报告、应急处置和善后处理等环节。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建立危机管理计划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制定针对会展场馆工作人员的危机管理培训计划，提高员工的危机意识和应对能力。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定期组织危机应对演练，模拟危机发生场景，检验危机管理计划的可行性和有效性。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对演练过程进行全面评估，总结经验教训，不断完善和优化危机管理计划。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https://d.book118.com/556130120154010050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2024-09-16T02:31:19.578</cp:lastPrinted>
  <dcterms:created xsi:type="dcterms:W3CDTF">2024-09-15T18:31:19Z</dcterms:created>
  <dcterms:modified xsi:type="dcterms:W3CDTF">2024-09-15T18:31:21Z</dcterms:modified>
</cp:coreProperties>
</file>