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52CC6B-D887-4C48-9E76-F613F500B7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DBB63B-C2C4-4EBC-A448-2A1291C301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86DE06-8675-4F67-9115-2AD91DB9E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38C62C-B433-4139-8C68-486CF8C087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77E63A-679C-4572-BDB2-58B058BD85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D2A583-2222-408D-A78F-22DFD518FB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CF8247-82F7-41D0-A7A8-CC29F9382B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B87BA4-C97B-4235-9E43-8D812C91FE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4AAD5F-C595-419F-B5B6-B24F601EA5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3A9A7B-6ABA-4B51-9C98-8FB999B048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717BB5-6A43-4B5A-8024-D900253D8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13020400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推动高校文明校园建设的社会传播</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2024-01-24</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高校文明校园建设的现状与挑战</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社会传播在推动高校文明校园建设中的作用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社会传播的具体措施与实践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社会传播的效果评估与改进</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0411" r="104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453" b="345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弘扬社会主义核心价值观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通过高校文明校园建设的社会传播，进一步弘扬社会主义核心价值观，推动社会道德风尚的提升。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营造良好校园文化氛围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借助传播手段，营造积极、健康、向上的校园文化氛围，促进学生全面发展。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展示高校文明形象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将高校在文明校园建设方面的成果和亮点进行传播，提升高校的社会形象和知名度。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高校作为社会的重要组成部分，其文明校园建设的社会传播对于引导社会风尚、推动社会进步具有重要意义。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社会教育功能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通过社会传播，可以进一步推动校园文化的建设和发展，形成具有本校特色的文明校园风尚。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校园文化建设</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458" r="16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积极有效的社会传播可以提升高校在公众心目中的形象和地位，增强高校的软实力和影响力。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提升高校影响力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传播的意义和重要性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高校文明校园建设的现状与挑战</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许多高校在校园环境的美化、绿化和清洁方面取得了显著成效，为师生提供了更加舒适的学习和生活环境。</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校园环境改善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高校普遍重视文明礼仪教育，通过开展各种形式的宣传和活动，提高师生的文明素养和礼仪意识。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文明礼仪普及</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高校校园文化活动丰富多彩，包括学术讲座、文艺演出、体育比赛等，为师生提供了展示自我和锻炼能力的平台。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校园文化丰富</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当前高校文明校园建设的现状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872" r="2587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部分学生存在乱扔垃圾、随意涂鸦、破坏公物等不文明行为，影响了校园环境和氛围。</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学生行为失范</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随着网络的普及，部分学生网络素养不高，存在网络暴力、恶意攻击等不文明现象。</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网络文明缺失</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一些高校在校园文化建设方面投入不足，缺乏特色和内涵，难以满足师生日益增长的精神文化需求。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校园文化建设不足</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社会上的不良风气和消极因素对高校校园文明建设产生了一定的冲击和影响，需要高校加强引导和防范。</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社会不良影响</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面临的挑战和问题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社会传播在推动高校文明校园建设中的作用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通过社会传播，将高校的办学理念、文化传统、学术精神等传递给广大学生，激发他们的认同感和归属感。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社会传播有助于将高校倡导的社会主义核心价值观、道德准则等传递给学生，引导他们树立正确的世界观、人生观和价值观。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传播校园文化和价值观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塑造和传播校园价值观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传承和弘扬校园文化</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608" r="2560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198" r="2619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350" r="323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通过社会传播，普及文明礼仪、公共道德等方面的知识，引导学生自觉遵守社会公德、校园秩序，提高他们的文明素养。</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提升学生文明素养</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社会传播可以传递正能量，宣传先进人物和事迹，激励学生向榜样学习，培养他们的爱国情怀、社会责任感等良好道德品质。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培养学生道德品质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提高学生文明素养和道德水平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https://d.book118.com/556130204005010045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2024-09-13T16:39:17.599</cp:lastPrinted>
  <dcterms:created xsi:type="dcterms:W3CDTF">2024-09-13T08:39:17Z</dcterms:created>
  <dcterms:modified xsi:type="dcterms:W3CDTF">2024-09-13T08:39:19Z</dcterms:modified>
</cp:coreProperties>
</file>