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2F731-141D-4003-A791-650A569C0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BB04-7850-4B32-B7E3-B8F340E8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AA138-708C-47F7-A1A9-F57EFC3DA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C1D2B-99C8-4993-B288-E23782B8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E3405-F3F4-455D-920E-E6BB8FCB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3E049-9027-44FC-9268-EEB2ABD99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793C6-70CF-45B8-AD6F-F25A817A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6DEAD-16AA-403E-B35F-EC6D2D904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4BFB0-C71B-4E59-B643-930D7170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9636A-5EF9-40D6-A0B4-CDF45703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CB0D1-4910-4BFC-AE52-28379E0D4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311240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新生儿ABO溶血是由于母子ABO血型不合，母亲体内产生与胎儿血型抗原不配的血型抗体，这种抗体通过胎盘进入到胎儿体内引起同族免疫性溶血，常见Rh血型系统和ABO血型系统的血型不合。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ABO溶血可分为溶血病和迟发型溶血病，前者发生时间较早，多在出生后24小时内出现症状，后者发生时间较晚，多在出生后2-7天出现症状。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15" r="315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新生儿ABO溶血的发病机制主要是母体产生的抗A或抗B抗体与胎儿的红细胞结合，导致红细胞破坏，引发溶血。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新生儿ABO溶血的主要原因包括母子ABO血型不合、母体免疫功能低下、胎儿宫内感染、遗传因素等。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新生儿ABO溶血的临床表现包括黄疸、贫血、肝脾肿大等，严重时可导致胆红素脑病、心衰等并发症。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新生儿ABO溶血的症状包括出生后24小时内出现黄疸，血清胆红素浓度迅速升高，伴有不同程度的贫血、肝脾肿大等症状。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通过检测母子血清中的抗体和抗原，确定是否存在ABO溶血病。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检测新生儿血红蛋白水平，了解贫血程度。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了解骨髓造血功能是否正常。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检测胆红素水平，了解黄疸程度及肝脏功能。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血清学检查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血红蛋白检测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网织红细胞计数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肝功能检查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根据临床表现、实验室检查结果和家族史，综合判断是否为ABO溶血病。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先进行血清学检查，结合临床表现和家族史，确诊后进行进一步检查，如血红蛋白、网织红细胞计数和肝功能等。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其他原因引起的溶血病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如Rh溶血病、G6PD缺乏症等，需通过实验室检查和临床表现进行鉴别。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其他原因引起的黄疸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如新生儿肝炎、先天性胆道闭锁等，需通过临床表现和实验室检查进行鉴别。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新生儿ABO溶血治疗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https://d.book118.com/556131124050010045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2024-09-14T00:09:57.140</cp:lastPrinted>
  <dcterms:created xsi:type="dcterms:W3CDTF">2024-09-13T16:09:57Z</dcterms:created>
  <dcterms:modified xsi:type="dcterms:W3CDTF">2024-09-13T16:09:59Z</dcterms:modified>
</cp:coreProperties>
</file>