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B4088-DD82-4DD6-B550-C8CE58585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112E0-B7CB-48A8-9D37-F59B9DC8A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48992-BC28-4ACD-9F87-C5DDBFA25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D8B21-0A98-4829-88DE-313280542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D6B715-84BF-421C-991B-9E2E03141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BFF156-4F22-4326-8295-BA45532BA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D7817C-7B12-47FA-A812-B7F6D1467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89F6F-3990-491C-BB3C-08A73F335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CD780-DA7A-487C-9EE4-4CDF85D44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98310-490A-408A-87B9-D61D8E6EF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4ACB7-7BA6-40E8-99AA-D8643E0F7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341551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部门年终总结计划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部门年终总结概述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部门未来工作计划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部门人员绩效评估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部门改进和发展建议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部门年终总结概述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583" r="19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回顾过去一年的工作成果和经验教训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分析部门内部的优势和不足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制定未来一年的工作计划和目标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部门整体工作总结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员工个人工作总结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部门内部管理总结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未来工作计划和目标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总结范围和内容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包括年度工作计划的完成情况、部门整体业绩和亮点工作等。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包括部门内部管理流程、团队协作、培训和人才培养等方面的总结。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包括员工个人工作计划的完成情况、工作亮点和不足、个人成长和发展等。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根据部门整体和员工个人的总结，制定未来一年的工作计划和目标，明确工作重点和方向。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部门年度工作回顾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通过制定合理的销售策略和加强客户关系管理，成功完成了年度销售目标。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完成年度销售目标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实施市场推广计划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优化内部流程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针对目标客户群体，制定并实施了一系列市场推广计划，提高了品牌知名度和市场占有率。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对部门内部流程进行了全面梳理和优化，提高了工作效率和团队协作能力。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成功研发出多款新产品，满足了市场需求，获得了客户的高度评价。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创新产品研发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通过提供优质的产品和服务，客户满意度得到了显著提高，客户回头率和口碑传播率均有所增长。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注重团队建设和员工培训，提高了团队整体素质和执行力，为部门的长远发展奠定了基础。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工作亮点和成果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988" r="29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随着市场竞争的加剧，需要进一步加强品牌建设和市场推广工作，提高市场竞争力。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内部沟通不畅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在某些情况下，部门内部沟通不畅，影响了工作效率和团队协作能力。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人员流失率较高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由于行业内人才竞争激烈，部门人员流失率较高，需要加强员工福利和职业发展规划。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部门未来工作计划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根据公司的战略规划和部门职责，制定明确、可衡量、可达成的工作目标。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为实现工作目标，制定详细的工作计划，包括时间表、任务分工和预期成果。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根据实际情况，适时调整工作目标和计划，以确保其与公司战略和业务发展保持一致。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目标与计划的调整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工作目标和计划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制定实施措施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为确保关键任务的顺利完成，制定具体的实施措施，包括资源配置、人员协调和风险管理等。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确定关键任务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识别实现工作目标所需的关键任务，明确任务的重要性和优先级。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任务执行与监控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对关键任务进行跟踪监控，确保各项措施得到有效执行，及时解决执行过程中出现的问题。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关键任务和措施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建立资源保障机制，包括资源调配、使用和管理的规范和流程，以确保资源的有效利用和部门工作的顺利进行。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对实现工作目标和关键任务所需的人力、物力、财力等资源进行评估，明确资源需求。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资源协调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根据资源评估结果，协调内外部资源，确保资源的及时供应和合理配置。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资源需求和保障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部门人员绩效评估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衡量员工完成任务的准确性和效率。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评估员工的职业精神和工作态度。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评估标准和流程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https://d.book118.com/556134155102010040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2024-09-06T17:11:17.239</cp:lastPrinted>
  <dcterms:created xsi:type="dcterms:W3CDTF">2024-09-06T09:11:17Z</dcterms:created>
  <dcterms:modified xsi:type="dcterms:W3CDTF">2024-09-06T09:11:19Z</dcterms:modified>
</cp:coreProperties>
</file>