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3D6C6-0A3C-46A6-9A74-5C75602E9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16CFD-188D-47D6-9850-F9C3A226C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89685-1477-48A8-AD13-9F7ABEC1C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43405-3AA4-47A9-B0C9-0B04431E9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296831-580D-4119-9D10-1F7DD7398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1C3799-61B4-4B45-892B-D8CAF8F65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D2653-36C0-4061-B0A2-5A39FD22C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73E28-A9F5-4E86-9F12-06D2CF7A6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1BE4E-1B1D-4923-96BC-7FC01134B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96A38-A6A7-4632-ADDF-4BCDBA00D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08655-1CCF-4CE9-BE26-85CC24871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34224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护理服务之星评选背景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护理服务之星评选过程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护理服务之星优秀事迹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护理服务之星对团队的影响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护理服务之星对患者的意义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未来护理服务之星的培养计划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护理服务之星评选背景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树立服务典范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通过评选出的护理服务之星，树立护理服务典范，为其他护理人员提供学习和借鉴的榜样。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通过评选和表彰优秀护理人员，促进护理团队之间的交流和学习，从而提高整体护理服务质量。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激励护理人员提供优质服务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通过评选护理服务之星，激励护理人员不断提升自身服务水平，为患者提供更优质的服务。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工作业绩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005" r="1600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880" r="1588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评选时将重点考虑护理人员的服务态度，如是否积极主动、耐心细致、关爱患者等。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评选时将评估护理人员的专业技能和业务水平，如操作规范、理论知识等。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将根据护理人员的工作业绩进行评选，如完成的工作量、工作效率、患者满意度等。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评选时将考虑护理人员在团队中的协作精神，如与同事的沟通合作、团队意识等。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护理服务之星评选过程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提名来自患者、同事、上级等多方面，确保评选的公正性和广泛性。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提名来源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提名标准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提名程序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候选人需具备优秀的护理技能、良好的服务态度和团队协作精神。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采用自荐、他荐等方式，经过筛选和审核后确定候选人名单。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候选人提名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包括护理技能、服务态度、团队协作、创新精神等方面。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评价维度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采用患者评价、同事互评、上级考评等多种方式进行综合评价。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每年进行一次评选，确保评选的及时性和有效性。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评选周期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691" r="26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结果公示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评选结果会在医院内部进行公示，确保评选的透明度。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结果运用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评选结果将作为优秀护理人员晋升、奖励的重要依据。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对评选结果进行反馈和总结，不断提升护理服务水平。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护理服务之星优秀事迹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优秀事迹一：专业护理技能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总结词：具备扎实的专业知识和技能，能够迅速应对各种紧急状况。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熟练掌握各种护理操作，如心肺复苏、急救措施等。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定期参加培训，不断提高自己的专业技能和知识。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主动询问患者的需求和感受，及时解决患者的困扰和问题。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总结词：始终保持微笑和耐心，关心患者需求，积极与患者沟通。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在护理过程中，始终保持亲切和耐心的态度，让患者感受到温暖和关爱。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与患者建立良好的沟通关系，鼓励患者表达自己的感受，促进患者的康复。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优秀事迹二：贴心服务态度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在团队中发挥积极作用，与团队成员保持良好的沟通和协作。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通过分享经验和知识，帮助团队成员提高专业技能和水平，提升团队整体实力。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在遇到紧急状况或复杂病例时，能够迅速协调资源，组织团队成员共同应对。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总结词：与团队成员密切配合，共同完成护理任务，提高团队整体水平。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优秀事迹三：团队协作精神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https://d.book118.com/556134224013010100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2024-09-23T21:20:42.114</cp:lastPrinted>
  <dcterms:created xsi:type="dcterms:W3CDTF">2024-09-23T13:20:42Z</dcterms:created>
  <dcterms:modified xsi:type="dcterms:W3CDTF">2024-09-23T13:20:44Z</dcterms:modified>
</cp:coreProperties>
</file>