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81444-2E5F-4EC3-B4A6-4FD85C725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5425B-01E9-4E9A-9370-0E8C5C9F4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90C5C-DA55-47C4-9B33-F2563D435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53B45-ABB8-4C73-97E2-64BB9FF93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DBE6CF-0CBA-4305-8C20-DA4D47092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44869A-DC81-4E75-88B9-9E4FC2EB3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CB1577-2474-4A8C-BA5F-8DCDFD4A0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938F5-0874-4ADD-A8ED-E8CF8FC26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16326-A023-42C1-ACFC-309F36494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D4D46-063C-439B-9F08-632D2A8C3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9EF12-C8D1-4316-8DF2-43BD9D6F6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35023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微笑的力量服务礼仪培训课程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微笑与服务礼仪概述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微笑的力量：传递积极信息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服务礼仪的核心要素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微笑与服务礼仪的实践应用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提升微笑与服务礼仪的技巧和方法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微笑与服务礼仪概述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微笑是友善和亲切的象征，能够迅速拉近服务人员与顾客之间的距离，提升顾客的满意度和忠诚度。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缓解紧张气氛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传递积极信息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在服务过程中，微笑能够缓解尴尬或紧张的气氛，使顾客感到更加放松和舒适。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微笑能够传递积极、阳光的信息，让顾客感受到服务人员的热情和真诚，增强对服务品牌的信任感。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微笑在服务中的重要性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服务礼仪是指在服务过程中，服务人员所应遵循的一系列行为规范和准则，涉及到仪容仪表、言谈举止、待人接物等多个方面。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服务礼仪是提升服务质量的重要手段，能够展现出服务人员的专业素养和良好形象，增强顾客的满意度和忠诚度，同时也有利于塑造服务品牌的良好形象。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服务礼仪的定义与意义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36" b="12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微笑与服务礼仪的关系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相辅相成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微笑与服务礼仪是相辅相成的，微笑能够提升服务礼仪的亲和力，而良好的服务礼仪则能够使微笑更加真诚和动人。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共同营造良好氛围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微笑和服务礼仪都能够为顾客营造出一种轻松、舒适、愉悦的氛围，使顾客在享受服务的过程中感到更加满意和愉悦。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提升服务价值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微笑和服务礼仪都是提升服务价值的重要因素，它们能够增加服务的附加值，提高服务的竞争力和市场占有率。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微笑的力量：传递积极信息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在初次见面或陌生环境中，微笑可以快速拉近人与人之间的距离，打破僵局。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打破僵局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微笑能够传递友善和亲切感，使对方感到放松和舒适，从而缓解紧张情绪。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缓解紧张情绪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微笑有助于营造轻松、愉快的氛围，使交流更加顺畅、自然。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创造和谐氛围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微笑能够缓解紧张气氛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微笑是表达真诚和善意的一种方式，能够让对方感受到你的真诚和信任。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展示真诚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微笑可以拉近人与人之间的距离，增强彼此的亲和力，从而更容易建立信任关系。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增强亲和力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一个经常微笑的人通常会被认为是友好、亲切和值得信赖的，这有助于提升个人形象。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微笑有助于建立信任关系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微笑是优质服务的重要组成部分，可以提升客户对服务质量的感知和评价。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表达尊重和关注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微笑可以向客户表达尊重和关注，让他们感到受到重视和关注。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增强客户忠诚度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一个亲切的微笑可以让客户感到满意和愉悦，从而增强他们对品牌的忠诚度和信任感。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750" r="17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667" r="19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微笑能够提升客户满意度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服务礼仪的核心要素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54" r="1975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4168" r="2416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仪容仪表整洁大方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服务人员应穿着干净、整洁的制服或职业装，避免穿着过于随意或花哨的服装。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头发应梳理整齐，避免散乱或过于夸张的发型。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女性服务人员可化淡妆，但应避免过于浓重或鲜艳的妆容。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服务人员可佩戴简洁大方的饰物，但应避免过于夸张或繁琐的饰品。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穿着整洁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发型整齐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化妆适度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饰物简洁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使用敬语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注意语气和语调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倾听和尊重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避免不良言行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言谈举止礼貌得体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0056" r="2005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378" r="1537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服务人员应使用敬语和礼貌用语，如“请”、“谢谢”、“对不起”等。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语气应温和、友善，语调应平稳、自然，避免过于生硬或夸张。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服务人员应认真倾听客人的需求和意见，并尊重客人的意愿和选择。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服务人员应避免使用粗俗或冒犯性的语言，以及不雅的行为举止。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https://d.book118.com/556135023043010045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2024-09-13T23:19:02.913</cp:lastPrinted>
  <dcterms:created xsi:type="dcterms:W3CDTF">2024-09-13T15:19:02Z</dcterms:created>
  <dcterms:modified xsi:type="dcterms:W3CDTF">2024-09-13T15:19:05Z</dcterms:modified>
</cp:coreProperties>
</file>