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23540-1554-45AD-BED3-01B5FB101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AF2DE-9662-4378-9A57-0ECCD7D93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DF369-9601-49CF-931A-EDCA87C9B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D84C2-62DC-4F24-8BA0-8A94452E2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E90974-821B-4207-B8E9-78060C5F8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2567C0-5526-4632-9A0B-C7126178B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0A79FB-4D49-4964-A903-A15DCF036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820B8-2019-4C11-B442-C798CDF3C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08ED5-B526-4E88-8D32-E1957DDD5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E0BA7-C423-4C50-82DB-DD5890FAF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46AA0-D2C6-4BB3-8001-3C772AE7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40035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癌痛患者护理管理ppt课件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癌痛患者的护理评估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癌痛患者的护理措施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癌痛患者的护理管理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癌痛患者护理的挑战与对策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癌痛患者护理的未来展望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癌痛是由于癌症本身或癌症治疗过程中引发的疼痛，常常伴随着心理和情感上的困扰。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根据疼痛的性质和来源，癌痛可以分为肿瘤相关性疼痛和抗癌治疗相关性疼痛。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癌痛评估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评估癌痛时需要考虑疼痛的性质、程度、持续时间以及患者的心理和社会状况。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癌痛定义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09" b="1570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肿瘤直接侵犯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肿瘤直接侵犯骨、软组织或神经等结构，导致疼痛。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抗癌治疗副作用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化疗、放疗和手术等抗癌治疗可能导致神经损伤、炎症和组织损伤等，引发疼痛。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焦虑、抑郁和恐惧等心理因素也可能加重癌痛。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癌痛成因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癌痛可能导致患者食欲减退、睡眠障碍和日常活动受限，严重影响生活质量。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42" b="2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心理负担加重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治疗依从性降低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癌痛可能导致患者焦虑、抑郁和恐惧等心理问题，进一步加重疼痛感受。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癌痛可能导致患者治疗依从性降低，影响抗癌治疗效果。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癌痛对患者的影响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癌痛患者的护理评估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用0-10的数字代表不同程度的疼痛，0为无痛，10为最剧烈的疼痛，让患者自己选择一个数字来描述疼痛程度。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使用一条100mm长的直线，两端分别标有“无痛”和“最剧烈的痛”，让患者在线上标记自己的疼痛程度。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语言评分法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使用描述疼痛的词汇，如轻微、中度、重度等，让患者选择最符合自己疼痛感受的词汇。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疼痛日记评分法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让患者每天记录自己的疼痛程度、疼痛时间、疼痛对生活的影响等，以便于医护人员了解患者的疼痛情况。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了解患者的癌症类型、疼痛部位、疼痛时间、疼痛程度、疼痛对生活的影响等。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检查患者的疼痛部位是否有异常，是否有其他并发症等。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评估患者的心理状况，了解患者是否有焦虑、抑郁等情绪问题。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了解患者的家庭、社会支持情况，是否有足够的支持系统。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疼痛控制效果评估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评估患者疼痛控制的效果，包括疼痛缓解程度、疼痛对生活的影响等。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生活质量评估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评估患者的生活质量，包括日常生活能力、心理状态、社会功能等方面。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评估护理措施的效果，包括护理方案的有效性、护理操作的正确性等方面。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癌痛患者的护理措施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密切观察患者对药物的反应，及时处理如恶心、呕吐、便秘等常见副作用，提高患者的耐受性和依从性。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药物选择与剂量调整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根据患者的疼痛程度和医生的建议，选择适当的止痛药物，并确保剂量调整及时，以保持最佳止痛效果。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85" b="108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如冷敷、热敷、按摩等，有助于缓解肌肉紧张和疼痛。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如深呼吸、冥想和渐进性肌肉松弛法，有助于减轻焦虑和疼痛感。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https://d.book118.com/556140035013010043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2024-09-10T20:15:32.419</cp:lastPrinted>
  <dcterms:created xsi:type="dcterms:W3CDTF">2024-09-10T12:15:32Z</dcterms:created>
  <dcterms:modified xsi:type="dcterms:W3CDTF">2024-09-10T12:15:34Z</dcterms:modified>
</cp:coreProperties>
</file>