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91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37.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2" name="幻灯片图像占位符 1"/>
          <p:cNvSpPr>
            <a:spLocks noGrp="1" noRot="1" noChangeAspect="1"/>
          </p:cNvSpPr>
          <p:nvPr>
            <p:ph type="sldImg"/>
          </p:nvPr>
        </p:nvSpPr>
        <p:spPr/>
      </p:sp>
      <p:sp>
        <p:nvSpPr>
          <p:cNvPr id="1048624" name="备注占位符 2"/>
          <p:cNvSpPr>
            <a:spLocks noGrp="1"/>
          </p:cNvSpPr>
          <p:nvPr>
            <p:ph type="body" idx="1"/>
          </p:nvPr>
        </p:nvSpPr>
        <p:spPr/>
        <p:txBody>
          <a:bodyPr/>
          <a:lstStyle/>
          <a:p>
            <a:endParaRPr lang="zh-CN" altLang="en-US"/>
          </a:p>
        </p:txBody>
      </p:sp>
      <p:sp>
        <p:nvSpPr>
          <p:cNvPr id="1048626"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image" Target="../media/image4.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6.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tags" Target="../tags/tag40.xml" /><Relationship Id="rId11" Type="http://schemas.openxmlformats.org/officeDocument/2006/relationships/tags" Target="../tags/tag41.xml" /><Relationship Id="rId12"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image" Target="../media/image2.png"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image" Target="../media/image4.png"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tags" Target="../tags/tag59.xml" /><Relationship Id="rId13" Type="http://schemas.openxmlformats.org/officeDocument/2006/relationships/slideMaster" Target="../slideMasters/slideMaster2.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image" Target="../media/image4.png"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image" Target="../media/image4.png"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6.xml" /><Relationship Id="rId3" Type="http://schemas.openxmlformats.org/officeDocument/2006/relationships/image" Target="../media/image3.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image" Target="../media/image4.png"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image" Target="../media/image4.png"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image" Target="../media/image2.png"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5DF884-F4E1-4B97-912C-E2B74E230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F0B12F-EB1D-497E-A52B-C3184BB13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804559-B1A1-47F5-A38C-04009F48E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19C270-9988-4B3D-B25D-F1D0AD18BA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94468A-2258-496F-B6C0-0A987CD766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B5B3F3-F878-48E7-AA36-EE9E185B4A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E63AEB-EA49-47C4-AA68-DF6BD2D3A8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778177-3558-4A0A-88DE-82F4CB302E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3AD198-7801-4BE5-8F37-B94C63C247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338BE3-9CD3-4039-9C7F-A3BB493E2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B84A8-C96F-406A-B250-C1FC5FCC1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666"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68"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5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670"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672"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4"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6"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8" name="署名"/>
          <p:cNvSpPr txBox="1">
            <a:spLocks noGrp="1"/>
          </p:cNvSpPr>
          <p:nvPr>
            <p:ph type="body" idx="3" hasCustomPrompt="1"/>
            <p:custDataLst>
              <p:tags r:id="rId11"/>
            </p:custDataLst>
          </p:nvPr>
        </p:nvSpPr>
        <p:spPr>
          <a:xfrm>
            <a:off x="1463143" y="6107907"/>
            <a:ext cx="1752600" cy="361950"/>
          </a:xfrm>
          <a:prstGeom prst="rect">
            <a:avLst/>
          </a:prstGeom>
          <a:noFill/>
        </p:spPr>
        <p:txBody>
          <a:bodyPr vert="horz" wrap="square" lIns="91440" tIns="45720" rIns="91440" bIns="45720" rtlCol="0" anchor="t">
            <a:norm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80" name="副标题"/>
          <p:cNvSpPr txBox="1">
            <a:spLocks noGrp="1"/>
          </p:cNvSpPr>
          <p:nvPr>
            <p:ph type="body" idx="2" hasCustomPrompt="1"/>
            <p:custDataLst>
              <p:tags r:id="rId12"/>
            </p:custDataLst>
          </p:nvPr>
        </p:nvSpPr>
        <p:spPr>
          <a:xfrm>
            <a:off x="1106170" y="3143250"/>
            <a:ext cx="5610860" cy="902335"/>
          </a:xfrm>
          <a:prstGeom prst="rect">
            <a:avLst/>
          </a:prstGeom>
          <a:noFill/>
        </p:spPr>
        <p:txBody>
          <a:bodyPr vert="horz" wrap="square" lIns="107950" tIns="0" rIns="91440" bIns="0" rtlCol="0" anchor="t" anchorCtr="0">
            <a:normAutofit/>
          </a:bodyPr>
          <a:lstStyle>
            <a:lvl1pPr marL="0" marR="0" lvl="0" algn="l" defTabSz="914400" rtl="0" eaLnBrk="1" fontAlgn="auto" latinLnBrk="0" hangingPunct="1">
              <a:lnSpc>
                <a:spcPct val="110000"/>
              </a:lnSpc>
              <a:buClrTx/>
              <a:buSzTx/>
              <a:buFontTx/>
              <a:buNone/>
              <a:defRPr kumimoji="0" lang="zh-CN" altLang="en-US" sz="2000" b="0" i="0" u="none" strike="noStrike" kern="1200" cap="none" spc="0" normalizeH="0" baseline="0" noProof="1">
                <a:solidFill>
                  <a:schemeClr val="bg1">
                    <a:lumMod val="50000"/>
                  </a:schemeClr>
                </a:solidFill>
                <a:latin typeface="+mn-lt"/>
                <a:ea typeface="+mn-ea"/>
                <a:cs typeface="MiSans Normal" panose="00000500000000000000" charset="-122"/>
                <a:sym typeface="+mn-ea"/>
              </a:defRPr>
            </a:lvl1pPr>
          </a:lstStyle>
          <a:p>
            <a:pPr lvl="0" algn="l">
              <a:lnSpc>
                <a:spcPct val="110000"/>
              </a:lnSpc>
              <a:buClrTx/>
              <a:buSzTx/>
              <a:buFontTx/>
            </a:pPr>
            <a:r>
              <a:rPr>
                <a:sym typeface="+mn-ea"/>
              </a:rPr>
              <a:t>单击此处编辑母版副标题样式</a:t>
            </a:r>
            <a:endParaRPr>
              <a:sym typeface="+mn-ea"/>
            </a:endParaRPr>
          </a:p>
        </p:txBody>
      </p:sp>
      <p:sp>
        <p:nvSpPr>
          <p:cNvPr id="1048682" name="标题"/>
          <p:cNvSpPr txBox="1">
            <a:spLocks noGrp="1"/>
          </p:cNvSpPr>
          <p:nvPr>
            <p:ph type="title" idx="1" hasCustomPrompt="1"/>
            <p:custDataLst>
              <p:tags r:id="rId13"/>
            </p:custDataLst>
          </p:nvPr>
        </p:nvSpPr>
        <p:spPr>
          <a:xfrm>
            <a:off x="1106170" y="995681"/>
            <a:ext cx="5611495" cy="2147570"/>
          </a:xfrm>
          <a:prstGeom prst="rect">
            <a:avLst/>
          </a:prstGeom>
          <a:noFill/>
        </p:spPr>
        <p:txBody>
          <a:bodyPr vert="horz" wrap="square" lIns="91440" tIns="0" rIns="91440" bIns="0" rtlCol="0" anchor="b" anchorCtr="0">
            <a:normAutofit/>
          </a:bodyPr>
          <a:lstStyle>
            <a:lvl1pPr marL="0" marR="0" lvl="0" algn="l" defTabSz="914400" rtl="0" eaLnBrk="1" fontAlgn="auto" latinLnBrk="0" hangingPunct="1">
              <a:lnSpc>
                <a:spcPct val="90000"/>
              </a:lnSpc>
              <a:buClrTx/>
              <a:buSzTx/>
              <a:buFontTx/>
              <a:buNone/>
              <a:defRPr kumimoji="0" lang="zh-CN" altLang="en-US" sz="66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684" name="日期占位符 3"/>
          <p:cNvSpPr>
            <a:spLocks noGrp="1"/>
          </p:cNvSpPr>
          <p:nvPr>
            <p:ph type="dt" sz="half" idx="10"/>
            <p:custDataLst>
              <p:tags r:id="rId1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6"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688" name="灯片编号占位符 5"/>
          <p:cNvSpPr>
            <a:spLocks noGrp="1"/>
          </p:cNvSpPr>
          <p:nvPr>
            <p:ph type="sldNum" sz="quarter" idx="12"/>
            <p:custDataLst>
              <p:tags r:id="rId1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1" name="图片 9"/>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690" name="标题"/>
          <p:cNvSpPr txBox="1">
            <a:spLocks noGrp="1"/>
          </p:cNvSpPr>
          <p:nvPr>
            <p:ph type="title" idx="3"/>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sp>
        <p:nvSpPr>
          <p:cNvPr id="1048692" name="正文"/>
          <p:cNvSpPr txBox="1">
            <a:spLocks noGrp="1"/>
          </p:cNvSpPr>
          <p:nvPr>
            <p:ph idx="2"/>
            <p:custDataLst>
              <p:tags r:id="rId4"/>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Wingdings" panose="05000000000000000000" pitchFamily="2" charset="2"/>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buFont typeface="Wingdings" panose="05000000000000000000" pitchFamily="2" charset="2"/>
              <a:buChar char="¢"/>
            </a:pPr>
            <a:r>
              <a:rPr>
                <a:sym typeface="+mn-ea"/>
              </a:rPr>
              <a:t>单击此处编辑母版文本样式</a:t>
            </a:r>
            <a:endParaRPr>
              <a:sym typeface="+mn-ea"/>
            </a:endParaRPr>
          </a:p>
          <a:p>
            <a:pPr lvl="1">
              <a:spcBef>
                <a:spcPts val="1200"/>
              </a:spcBef>
              <a:spcAft>
                <a:spcPct val="0"/>
              </a:spcAft>
              <a:buClr>
                <a:schemeClr val="accent1"/>
              </a:buClr>
              <a:buFont typeface="Wingdings" panose="05000000000000000000" pitchFamily="2" charset="2"/>
              <a:buChar char="¢"/>
            </a:pPr>
            <a:r>
              <a:rPr err="1">
                <a:sym typeface="+mn-ea"/>
              </a:rPr>
              <a:t>第二级</a:t>
            </a:r>
            <a:endParaRPr>
              <a:sym typeface="+mn-ea"/>
            </a:endParaRPr>
          </a:p>
          <a:p>
            <a:pPr lvl="2">
              <a:spcBef>
                <a:spcPts val="1200"/>
              </a:spcBef>
              <a:spcAft>
                <a:spcPct val="0"/>
              </a:spcAft>
              <a:buClr>
                <a:schemeClr val="accent1"/>
              </a:buClr>
              <a:buFont typeface="Wingdings" panose="05000000000000000000" pitchFamily="2" charset="2"/>
              <a:buChar char="¢"/>
            </a:pPr>
            <a:r>
              <a:rPr err="1">
                <a:sym typeface="+mn-ea"/>
              </a:rPr>
              <a:t>第三级</a:t>
            </a:r>
            <a:endParaRPr>
              <a:sym typeface="+mn-ea"/>
            </a:endParaRPr>
          </a:p>
          <a:p>
            <a:pPr lvl="3">
              <a:spcBef>
                <a:spcPts val="1200"/>
              </a:spcBef>
              <a:spcAft>
                <a:spcPct val="0"/>
              </a:spcAft>
              <a:buClr>
                <a:schemeClr val="accent1"/>
              </a:buClr>
              <a:buFont typeface="Wingdings" panose="05000000000000000000" pitchFamily="2" charset="2"/>
              <a:buChar char="¢"/>
            </a:pPr>
            <a:r>
              <a:rPr err="1">
                <a:sym typeface="+mn-ea"/>
              </a:rPr>
              <a:t>第四级</a:t>
            </a:r>
            <a:endParaRPr>
              <a:sym typeface="+mn-ea"/>
            </a:endParaRPr>
          </a:p>
          <a:p>
            <a:pPr lvl="4">
              <a:spcBef>
                <a:spcPts val="1200"/>
              </a:spcBef>
              <a:spcAft>
                <a:spcPct val="0"/>
              </a:spcAft>
              <a:buClr>
                <a:schemeClr val="accent1"/>
              </a:buClr>
              <a:buFont typeface="Wingdings" panose="05000000000000000000" pitchFamily="2" charset="2"/>
              <a:buChar char="¢"/>
            </a:pPr>
            <a:r>
              <a:rPr err="1">
                <a:sym typeface="+mn-ea"/>
              </a:rPr>
              <a:t>第五级</a:t>
            </a:r>
            <a:endParaRPr>
              <a:sym typeface="+mn-ea"/>
            </a:endParaRPr>
          </a:p>
        </p:txBody>
      </p:sp>
      <p:pic>
        <p:nvPicPr>
          <p:cNvPr id="2097163" name="图片 6"/>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69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6"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98"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VCG41N1215645107"/>
          <p:cNvPicPr>
            <a:picLocks noChangeAspect="1"/>
          </p:cNvPicPr>
          <p:nvPr>
            <p:custDataLst>
              <p:tags r:id="rId2"/>
            </p:custDataLst>
          </p:nvPr>
        </p:nvPicPr>
        <p:blipFill>
          <a:blip r:embed="rId1"/>
          <a:stretch>
            <a:fillRect/>
          </a:stretch>
        </p:blipFill>
        <p:spPr>
          <a:xfrm>
            <a:off x="0" y="2771775"/>
            <a:ext cx="4980305" cy="4086225"/>
          </a:xfrm>
          <a:prstGeom prst="rect">
            <a:avLst/>
          </a:prstGeom>
        </p:spPr>
      </p:pic>
      <p:pic>
        <p:nvPicPr>
          <p:cNvPr id="2097167" name="图片 71"/>
          <p:cNvPicPr>
            <a:picLocks noChangeAspect="1"/>
          </p:cNvPicPr>
          <p:nvPr>
            <p:custDataLst>
              <p:tags r:id="rId4"/>
            </p:custDataLst>
          </p:nvPr>
        </p:nvPicPr>
        <p:blipFill>
          <a:blip r:embed="rId3"/>
          <a:stretch>
            <a:fillRect/>
          </a:stretch>
        </p:blipFill>
        <p:spPr>
          <a:xfrm rot="11077148">
            <a:off x="8822897" y="-131634"/>
            <a:ext cx="3427141" cy="13031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00" name="副标题"/>
          <p:cNvSpPr txBox="1">
            <a:spLocks noGrp="1"/>
          </p:cNvSpPr>
          <p:nvPr>
            <p:ph type="body" idx="6" hasCustomPrompt="1"/>
            <p:custDataLst>
              <p:tags r:id="rId5"/>
            </p:custDataLst>
          </p:nvPr>
        </p:nvSpPr>
        <p:spPr>
          <a:xfrm>
            <a:off x="494030" y="1307465"/>
            <a:ext cx="2223135" cy="368300"/>
          </a:xfrm>
          <a:prstGeom prst="rect">
            <a:avLst/>
          </a:prstGeom>
          <a:noFill/>
        </p:spPr>
        <p:txBody>
          <a:bodyPr vert="horz" wrap="square" lIns="144145" tIns="0" rIns="91440" bIns="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lumMod val="65000"/>
                    <a:lumOff val="35000"/>
                  </a:schemeClr>
                </a:solidFill>
                <a:latin typeface="+mn-lt"/>
                <a:ea typeface="+mn-ea"/>
                <a:cs typeface="MiSans Normal" panose="00000500000000000000" charset="-122"/>
                <a:sym typeface="+mn-ea"/>
              </a:defRPr>
            </a:lvl1pPr>
          </a:lstStyle>
          <a:p>
            <a:pPr lvl="0" algn="l">
              <a:buClrTx/>
              <a:buSzTx/>
              <a:buFontTx/>
            </a:pPr>
            <a:r>
              <a:rPr>
                <a:sym typeface="+mn-ea"/>
              </a:rPr>
              <a:t>单击编辑副标题</a:t>
            </a:r>
            <a:endParaRPr>
              <a:sym typeface="+mn-ea"/>
            </a:endParaRPr>
          </a:p>
        </p:txBody>
      </p:sp>
      <p:sp>
        <p:nvSpPr>
          <p:cNvPr id="1048702" name="标题"/>
          <p:cNvSpPr txBox="1">
            <a:spLocks noGrp="1"/>
          </p:cNvSpPr>
          <p:nvPr>
            <p:ph type="title" idx="5" hasCustomPrompt="1"/>
            <p:custDataLst>
              <p:tags r:id="rId6"/>
            </p:custDataLst>
          </p:nvPr>
        </p:nvSpPr>
        <p:spPr>
          <a:xfrm>
            <a:off x="494030" y="327660"/>
            <a:ext cx="2223135" cy="979805"/>
          </a:xfrm>
          <a:prstGeom prst="rect">
            <a:avLst/>
          </a:prstGeom>
          <a:noFill/>
        </p:spPr>
        <p:txBody>
          <a:bodyPr vert="horz" wrap="square" lIns="71755" tIns="0" rIns="91440" bIns="0" rtlCol="0" anchor="b" anchorCtr="0">
            <a:normAutofit/>
          </a:bodyPr>
          <a:lstStyle>
            <a:lvl1pPr marL="0" marR="0" lvl="0" algn="l" defTabSz="914400" rtl="0" eaLnBrk="1" fontAlgn="auto" latinLnBrk="0" hangingPunct="1">
              <a:lnSpc>
                <a:spcPct val="12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20000"/>
              </a:lnSpc>
              <a:buClrTx/>
              <a:buSzTx/>
              <a:buFontTx/>
            </a:pPr>
            <a:r>
              <a:rPr>
                <a:sym typeface="+mn-ea"/>
              </a:rPr>
              <a:t>标题</a:t>
            </a:r>
            <a:endParaRPr>
              <a:sym typeface="+mn-ea"/>
            </a:endParaRPr>
          </a:p>
        </p:txBody>
      </p:sp>
      <p:sp>
        <p:nvSpPr>
          <p:cNvPr id="1048704" name="椭圆 58"/>
          <p:cNvSpPr/>
          <p:nvPr>
            <p:custDataLst>
              <p:tags r:id="rId7"/>
            </p:custDataLst>
          </p:nvPr>
        </p:nvSpPr>
        <p:spPr>
          <a:xfrm>
            <a:off x="11436350" y="544957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06" name="椭圆 59"/>
          <p:cNvSpPr/>
          <p:nvPr>
            <p:custDataLst>
              <p:tags r:id="rId8"/>
            </p:custDataLst>
          </p:nvPr>
        </p:nvSpPr>
        <p:spPr>
          <a:xfrm>
            <a:off x="11436350" y="564451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08" name="椭圆 60"/>
          <p:cNvSpPr/>
          <p:nvPr>
            <p:custDataLst>
              <p:tags r:id="rId9"/>
            </p:custDataLst>
          </p:nvPr>
        </p:nvSpPr>
        <p:spPr>
          <a:xfrm>
            <a:off x="11436350" y="583882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0" name="椭圆 61"/>
          <p:cNvSpPr/>
          <p:nvPr>
            <p:custDataLst>
              <p:tags r:id="rId10"/>
            </p:custDataLst>
          </p:nvPr>
        </p:nvSpPr>
        <p:spPr>
          <a:xfrm>
            <a:off x="11436350" y="603377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2" name="日期占位符 2"/>
          <p:cNvSpPr>
            <a:spLocks noGrp="1"/>
          </p:cNvSpPr>
          <p:nvPr>
            <p:ph type="dt" sz="half" idx="10"/>
            <p:custDataLst>
              <p:tags r:id="rId11"/>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14"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4"/>
          <p:cNvSpPr>
            <a:spLocks noGrp="1"/>
          </p:cNvSpPr>
          <p:nvPr>
            <p:ph type="sldNum" sz="quarter" idx="12"/>
            <p:custDataLst>
              <p:tags r:id="rId13"/>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8" name="矩形: 圆角 28"/>
          <p:cNvSpPr/>
          <p:nvPr>
            <p:custDataLst>
              <p:tags r:id="rId1"/>
            </p:custDataLst>
          </p:nvPr>
        </p:nvSpPr>
        <p:spPr>
          <a:xfrm>
            <a:off x="840740" y="3615055"/>
            <a:ext cx="10354310" cy="1998345"/>
          </a:xfrm>
          <a:prstGeom prst="roundRect">
            <a:avLst>
              <a:gd name="adj" fmla="val 679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69" name="图片 10"/>
          <p:cNvPicPr>
            <a:picLocks noChangeAspect="1"/>
          </p:cNvPicPr>
          <p:nvPr>
            <p:custDataLst>
              <p:tags r:id="rId3"/>
            </p:custDataLst>
          </p:nvPr>
        </p:nvPicPr>
        <p:blipFill>
          <a:blip r:embed="rId2"/>
          <a:stretch>
            <a:fillRect/>
          </a:stretch>
        </p:blipFill>
        <p:spPr>
          <a:xfrm flipH="1">
            <a:off x="5776686" y="1594582"/>
            <a:ext cx="6415314" cy="5263418"/>
          </a:xfrm>
          <a:prstGeom prst="rect">
            <a:avLst/>
          </a:prstGeom>
        </p:spPr>
      </p:pic>
      <p:sp>
        <p:nvSpPr>
          <p:cNvPr id="1048720" name="标题"/>
          <p:cNvSpPr txBox="1">
            <a:spLocks noGrp="1"/>
          </p:cNvSpPr>
          <p:nvPr>
            <p:ph type="title" idx="4" hasCustomPrompt="1"/>
            <p:custDataLst>
              <p:tags r:id="rId4"/>
            </p:custDataLst>
          </p:nvPr>
        </p:nvSpPr>
        <p:spPr>
          <a:xfrm>
            <a:off x="996950" y="3731895"/>
            <a:ext cx="5430520" cy="1765300"/>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110000"/>
              </a:lnSpc>
              <a:buClrTx/>
              <a:buSzTx/>
              <a:buFontTx/>
              <a:buNone/>
              <a:defRPr kumimoji="0" lang="zh-CN" altLang="en-US" sz="6000" b="0" i="0" u="none" strike="noStrike" kern="1200" cap="none" spc="0" normalizeH="0" baseline="0" noProof="1">
                <a:solidFill>
                  <a:schemeClr val="accent1">
                    <a:lumMod val="75000"/>
                  </a:schemeClr>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单击编辑标题</a:t>
            </a:r>
            <a:endParaRPr>
              <a:sym typeface="+mn-ea"/>
            </a:endParaRPr>
          </a:p>
        </p:txBody>
      </p:sp>
      <p:pic>
        <p:nvPicPr>
          <p:cNvPr id="2097171"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22" name="联系方式"/>
          <p:cNvSpPr txBox="1">
            <a:spLocks noGrp="1"/>
          </p:cNvSpPr>
          <p:nvPr>
            <p:ph type="body" idx="2"/>
            <p:custDataLst>
              <p:tags r:id="rId7"/>
            </p:custDataLst>
          </p:nvPr>
        </p:nvSpPr>
        <p:spPr>
          <a:xfrm>
            <a:off x="1111885" y="323057"/>
            <a:ext cx="1956435" cy="260350"/>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sz="1100" b="0" i="0" u="none" strike="noStrike" kern="1200" cap="none" spc="0" normalizeH="0" baseline="0" noProof="1">
                <a:solidFill>
                  <a:schemeClr val="accent1"/>
                </a:solidFill>
                <a:latin typeface="+mn-lt"/>
                <a:ea typeface="+mn-ea"/>
                <a:cs typeface="MiSans Normal" panose="00000500000000000000" charset="-122"/>
                <a:sym typeface="+mn-ea"/>
              </a:defRPr>
            </a:lvl1pPr>
          </a:lstStyle>
          <a:p>
            <a:pPr lvl="0" algn="l">
              <a:buClrTx/>
              <a:buSzTx/>
              <a:buFontTx/>
            </a:pPr>
            <a:r>
              <a:rPr>
                <a:sym typeface="+mn-ea"/>
              </a:rPr>
              <a:t>单击此处编辑母版文本样式</a:t>
            </a:r>
            <a:endParaRPr>
              <a:sym typeface="+mn-ea"/>
            </a:endParaRPr>
          </a:p>
        </p:txBody>
      </p:sp>
      <p:sp>
        <p:nvSpPr>
          <p:cNvPr id="1048724" name="节编号"/>
          <p:cNvSpPr txBox="1">
            <a:spLocks noGrp="1"/>
          </p:cNvSpPr>
          <p:nvPr>
            <p:ph type="body" idx="1" hasCustomPrompt="1"/>
            <p:custDataLst>
              <p:tags r:id="rId8"/>
            </p:custDataLst>
          </p:nvPr>
        </p:nvSpPr>
        <p:spPr>
          <a:xfrm>
            <a:off x="863600" y="2158466"/>
            <a:ext cx="7115956" cy="1556964"/>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500" normalizeH="0" baseline="0" noProof="1">
                <a:solidFill>
                  <a:schemeClr val="accent1"/>
                </a:solidFill>
                <a:latin typeface="+mj-ea"/>
                <a:ea typeface="+mj-ea"/>
                <a:cs typeface="+mn-cs"/>
                <a:sym typeface="站酷文艺体"/>
              </a:defRPr>
            </a:lvl1pPr>
          </a:lstStyle>
          <a:p>
            <a:pPr lvl="0" algn="l"/>
            <a:r>
              <a:rPr>
                <a:sym typeface="+mn-ea"/>
              </a:rPr>
              <a:t>编辑节编号</a:t>
            </a:r>
            <a:endParaRPr>
              <a:sym typeface="+mn-ea"/>
            </a:endParaRPr>
          </a:p>
        </p:txBody>
      </p:sp>
      <p:sp>
        <p:nvSpPr>
          <p:cNvPr id="1048726" name="日期占位符 3"/>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28"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0" name="灯片编号占位符 5"/>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3" name="图片 11"/>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32"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a:defRPr kumimoji="0" sz="1800" b="0" i="0" u="none" strike="noStrike" cap="none" spc="150" normalizeH="0" baseline="0">
                <a:ln>
                  <a:noFill/>
                  <a:prstDash val="sysDot"/>
                </a:ln>
                <a:solidFill>
                  <a:schemeClr val="tx1"/>
                </a:solidFill>
                <a:latin typeface="+mn-ea"/>
                <a:cs typeface="MiSans Normal" panose="00000500000000000000" charset="-122"/>
                <a:sym typeface="+mn-ea"/>
              </a:defRPr>
            </a:lvl1pPr>
            <a:lvl2pPr>
              <a:defRPr kumimoji="0" sz="1600" b="0" i="0" u="none" strike="noStrike" cap="none" spc="150" normalizeH="0" baseline="0">
                <a:solidFill>
                  <a:schemeClr val="tx1">
                    <a:lumMod val="50000"/>
                    <a:lumOff val="50000"/>
                  </a:schemeClr>
                </a:solidFill>
                <a:latin typeface="+mn-ea"/>
                <a:sym typeface="+mn-ea"/>
              </a:defRPr>
            </a:lvl2pPr>
            <a:lvl3pPr>
              <a:defRPr kumimoji="0" sz="1600" b="0" i="0" u="none" strike="noStrike" cap="none" spc="150" normalizeH="0" baseline="0">
                <a:solidFill>
                  <a:schemeClr val="tx1">
                    <a:lumMod val="50000"/>
                    <a:lumOff val="50000"/>
                  </a:schemeClr>
                </a:solidFill>
                <a:latin typeface="+mn-ea"/>
                <a:sym typeface="+mn-ea"/>
              </a:defRPr>
            </a:lvl3pPr>
            <a:lvl4pPr>
              <a:defRPr kumimoji="0" sz="1400" b="0" i="0" u="none" strike="noStrike" cap="none" spc="150" normalizeH="0" baseline="0">
                <a:solidFill>
                  <a:schemeClr val="tx1">
                    <a:lumMod val="50000"/>
                    <a:lumOff val="50000"/>
                  </a:schemeClr>
                </a:solidFill>
                <a:latin typeface="+mn-ea"/>
                <a:sym typeface="+mn-ea"/>
              </a:defRPr>
            </a:lvl4pPr>
            <a:lvl5pPr>
              <a:defRPr kumimoji="0" sz="1400" b="0" i="0" u="none" strike="noStrike" cap="none" spc="150" normalizeH="0" baseline="0">
                <a:solidFill>
                  <a:schemeClr val="tx1">
                    <a:lumMod val="50000"/>
                    <a:lumOff val="50000"/>
                  </a:schemeClr>
                </a:solidFill>
                <a:latin typeface="+mn-ea"/>
                <a:sym typeface="+mn-ea"/>
              </a:defRPr>
            </a:lvl5pPr>
          </a:lstStyle>
          <a:p>
            <a:pPr marR="0" lvl="0" fontAlgn="auto">
              <a:lnSpc>
                <a:spcPct val="130000"/>
              </a:lnSpc>
              <a:spcBef>
                <a:spcPct val="0"/>
              </a:spcBef>
              <a:spcAft>
                <a:spcPts val="1000"/>
              </a:spcAft>
              <a:buClrTx/>
              <a:buSzTx/>
              <a:buChar char="●"/>
            </a:pPr>
            <a:r>
              <a:rPr>
                <a:sym typeface="+mn-ea"/>
              </a:rPr>
              <a:t>单击此处编辑母版文本样式</a:t>
            </a:r>
            <a:endParaRPr>
              <a:sym typeface="+mn-ea"/>
            </a:endParaRPr>
          </a:p>
          <a:p>
            <a:pPr marR="0" lvl="1" fontAlgn="auto">
              <a:lnSpc>
                <a:spcPct val="120000"/>
              </a:lnSpc>
              <a:spcBef>
                <a:spcPct val="0"/>
              </a:spcBef>
              <a:spcAft>
                <a:spcPts val="600"/>
              </a:spcAft>
              <a:buChar char="●"/>
              <a:tabLst>
                <a:tab pos="1609725"/>
              </a:tabLst>
            </a:pPr>
            <a:r>
              <a:rPr err="1">
                <a:sym typeface="+mn-ea"/>
              </a:rPr>
              <a:t>第二级</a:t>
            </a:r>
            <a:endParaRPr>
              <a:sym typeface="+mn-ea"/>
            </a:endParaRPr>
          </a:p>
          <a:p>
            <a:pPr marR="0" lvl="2" fontAlgn="auto">
              <a:lnSpc>
                <a:spcPct val="120000"/>
              </a:lnSpc>
              <a:spcBef>
                <a:spcPct val="0"/>
              </a:spcBef>
              <a:spcAft>
                <a:spcPts val="600"/>
              </a:spcAft>
              <a:buChar char="●"/>
            </a:pPr>
            <a:r>
              <a:rPr err="1">
                <a:sym typeface="+mn-ea"/>
              </a:rPr>
              <a:t>第三级</a:t>
            </a:r>
            <a:endParaRPr>
              <a:sym typeface="+mn-ea"/>
            </a:endParaRPr>
          </a:p>
          <a:p>
            <a:pPr marR="0" lvl="3" fontAlgn="auto">
              <a:lnSpc>
                <a:spcPct val="120000"/>
              </a:lnSpc>
              <a:spcBef>
                <a:spcPct val="0"/>
              </a:spcBef>
              <a:spcAft>
                <a:spcPts val="300"/>
              </a:spcAft>
              <a:buFont typeface="Wingdings" panose="05000000000000000000" charset="0"/>
              <a:buChar char=""/>
            </a:pPr>
            <a:r>
              <a:rPr err="1">
                <a:sym typeface="+mn-ea"/>
              </a:rPr>
              <a:t>第四级</a:t>
            </a:r>
            <a:endParaRPr>
              <a:sym typeface="+mn-ea"/>
            </a:endParaRPr>
          </a:p>
          <a:p>
            <a:pPr marR="0" lvl="4" fontAlgn="auto">
              <a:lnSpc>
                <a:spcPct val="120000"/>
              </a:lnSpc>
              <a:spcBef>
                <a:spcPct val="0"/>
              </a:spcBef>
              <a:spcAft>
                <a:spcPts val="300"/>
              </a:spcAft>
            </a:pPr>
            <a:r>
              <a:rPr err="1">
                <a:sym typeface="+mn-ea"/>
              </a:rPr>
              <a:t>第五级</a:t>
            </a:r>
            <a:endParaRPr>
              <a:sym typeface="+mn-ea"/>
            </a:endParaRPr>
          </a:p>
        </p:txBody>
      </p:sp>
      <p:sp>
        <p:nvSpPr>
          <p:cNvPr id="1048734"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6" name="标题"/>
          <p:cNvSpPr txBox="1">
            <a:spLocks noGrp="1"/>
          </p:cNvSpPr>
          <p:nvPr>
            <p:ph type="title" idx="2"/>
            <p:custDataLst>
              <p:tags r:id="rId5"/>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5" name="图片 7"/>
          <p:cNvPicPr>
            <a:picLocks noChangeAspect="1"/>
          </p:cNvPicPr>
          <p:nvPr>
            <p:custDataLst>
              <p:tags r:id="rId7"/>
            </p:custDataLst>
          </p:nvPr>
        </p:nvPicPr>
        <p:blipFill>
          <a:blip r:embed="rId6"/>
          <a:stretch>
            <a:fillRect/>
          </a:stretch>
        </p:blipFill>
        <p:spPr>
          <a:xfrm flipH="1" flipV="1">
            <a:off x="10700385" y="0"/>
            <a:ext cx="1491615" cy="1223645"/>
          </a:xfrm>
          <a:prstGeom prst="rect">
            <a:avLst/>
          </a:prstGeom>
        </p:spPr>
      </p:pic>
      <p:sp>
        <p:nvSpPr>
          <p:cNvPr id="1048738" name="日期占位符 4"/>
          <p:cNvSpPr>
            <a:spLocks noGrp="1"/>
          </p:cNvSpPr>
          <p:nvPr>
            <p:ph type="dt" sz="half" idx="10"/>
            <p:custDataLst>
              <p:tags r:id="rId8"/>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0"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2" name="灯片编号占位符 6"/>
          <p:cNvSpPr>
            <a:spLocks noGrp="1"/>
          </p:cNvSpPr>
          <p:nvPr>
            <p:ph type="sldNum" sz="quarter" idx="12"/>
            <p:custDataLst>
              <p:tags r:id="rId10"/>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7" name="图片 15"/>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2" name="标题"/>
          <p:cNvSpPr txBox="1">
            <a:spLocks noGrp="1"/>
          </p:cNvSpPr>
          <p:nvPr>
            <p:ph type="title" idx="2"/>
            <p:custDataLst>
              <p:tags r:id="rId7"/>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9" name="图片 9"/>
          <p:cNvPicPr>
            <a:picLocks noChangeAspect="1"/>
          </p:cNvPicPr>
          <p:nvPr>
            <p:custDataLst>
              <p:tags r:id="rId9"/>
            </p:custDataLst>
          </p:nvPr>
        </p:nvPicPr>
        <p:blipFill>
          <a:blip r:embed="rId8"/>
          <a:stretch>
            <a:fillRect/>
          </a:stretch>
        </p:blipFill>
        <p:spPr>
          <a:xfrm flipH="1" flipV="1">
            <a:off x="10700385" y="0"/>
            <a:ext cx="1491615" cy="1223645"/>
          </a:xfrm>
          <a:prstGeom prst="rect">
            <a:avLst/>
          </a:prstGeom>
        </p:spPr>
      </p:pic>
      <p:sp>
        <p:nvSpPr>
          <p:cNvPr id="1048754" name="日期占位符 6"/>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6"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58" name="灯片编号占位符 8"/>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1" name="图片 7"/>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0" name="标题"/>
          <p:cNvSpPr txBox="1">
            <a:spLocks noGrp="1"/>
          </p:cNvSpPr>
          <p:nvPr>
            <p:ph type="title" idx="2"/>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83" name="图片 5"/>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62"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6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6"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85" name="图片 6"/>
          <p:cNvPicPr>
            <a:picLocks noChangeAspect="1"/>
          </p:cNvPicPr>
          <p:nvPr>
            <p:custDataLst>
              <p:tags r:id="rId2"/>
            </p:custDataLst>
          </p:nvPr>
        </p:nvPicPr>
        <p:blipFill>
          <a:blip r:embed="rId1"/>
          <a:stretch>
            <a:fillRect/>
          </a:stretch>
        </p:blipFill>
        <p:spPr>
          <a:xfrm flipH="1" flipV="1">
            <a:off x="10700385" y="0"/>
            <a:ext cx="1491615" cy="1223645"/>
          </a:xfrm>
          <a:prstGeom prst="rect">
            <a:avLst/>
          </a:prstGeom>
        </p:spPr>
      </p:pic>
      <p:pic>
        <p:nvPicPr>
          <p:cNvPr id="2097187" name="图片 8"/>
          <p:cNvPicPr>
            <a:picLocks noChangeAspect="1"/>
          </p:cNvPicPr>
          <p:nvPr>
            <p:custDataLst>
              <p:tags r:id="rId4"/>
            </p:custDataLst>
          </p:nvPr>
        </p:nvPicPr>
        <p:blipFill>
          <a:blip r:embed="rId3"/>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8" name="日期占位符 1"/>
          <p:cNvSpPr>
            <a:spLocks noGrp="1"/>
          </p:cNvSpPr>
          <p:nvPr>
            <p:ph type="dt" sz="half" idx="10"/>
            <p:custDataLst>
              <p:tags r:id="rId5"/>
            </p:custDataLst>
          </p:nvPr>
        </p:nvSpPr>
        <p:spPr/>
        <p:txBody>
          <a:bodyPr/>
          <a:lstStyle/>
          <a:p>
            <a:fld id="{AC1B7B3F-A56B-4310-A966-BD55D80449F1}" type="datetimeFigureOut">
              <a:rPr lang="zh-CN" altLang="en-US" smtClean="0"/>
              <a:t/>
            </a:fld>
            <a:endParaRPr lang="zh-CN" altLang="en-US"/>
          </a:p>
        </p:txBody>
      </p:sp>
      <p:sp>
        <p:nvSpPr>
          <p:cNvPr id="1048770" name="页脚占位符 2"/>
          <p:cNvSpPr>
            <a:spLocks noGrp="1"/>
          </p:cNvSpPr>
          <p:nvPr>
            <p:ph type="ftr" sz="quarter" idx="11"/>
            <p:custDataLst>
              <p:tags r:id="rId6"/>
            </p:custDataLst>
          </p:nvPr>
        </p:nvSpPr>
        <p:spPr/>
        <p:txBody>
          <a:bodyPr/>
          <a:lstStyle/>
          <a:p>
            <a:endParaRPr lang="zh-CN" altLang="en-US"/>
          </a:p>
        </p:txBody>
      </p:sp>
      <p:sp>
        <p:nvSpPr>
          <p:cNvPr id="1048772" name="灯片编号占位符 3"/>
          <p:cNvSpPr>
            <a:spLocks noGrp="1"/>
          </p:cNvSpPr>
          <p:nvPr>
            <p:ph type="sldNum" sz="quarter" idx="12"/>
            <p:custDataLst>
              <p:tags r:id="rId7"/>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89"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74" name="正文"/>
          <p:cNvSpPr txBox="1">
            <a:spLocks noGrp="1"/>
          </p:cNvSpPr>
          <p:nvPr>
            <p:ph idx="2"/>
            <p:custDataLst>
              <p:tags r:id="rId3"/>
            </p:custDataLst>
          </p:nvPr>
        </p:nvSpPr>
        <p:spPr>
          <a:xfrm>
            <a:off x="608330" y="327025"/>
            <a:ext cx="10968990" cy="59296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pic>
        <p:nvPicPr>
          <p:cNvPr id="2097191" name="图片 6"/>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76"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8"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0"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82" name="副标题"/>
          <p:cNvSpPr txBox="1">
            <a:spLocks noGrp="1"/>
          </p:cNvSpPr>
          <p:nvPr>
            <p:ph type="body" idx="3" hasCustomPrompt="1"/>
            <p:custDataLst>
              <p:tags r:id="rId3"/>
            </p:custDataLst>
          </p:nvPr>
        </p:nvSpPr>
        <p:spPr>
          <a:xfrm>
            <a:off x="969010" y="962025"/>
            <a:ext cx="10608310" cy="398780"/>
          </a:xfrm>
          <a:prstGeom prst="rect">
            <a:avLst/>
          </a:prstGeom>
          <a:noFill/>
          <a:ln>
            <a:noFill/>
            <a:prstDash val="sysDash"/>
          </a:ln>
        </p:spPr>
        <p:txBody>
          <a:bodyPr wrap="square" tIns="0" bIns="0"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65000"/>
                    <a:lumOff val="3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784" name="标题"/>
          <p:cNvSpPr txBox="1">
            <a:spLocks noGrp="1"/>
          </p:cNvSpPr>
          <p:nvPr>
            <p:ph type="title" idx="2"/>
            <p:custDataLst>
              <p:tags r:id="rId4"/>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95" name="图片 5"/>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786" name="日期占位符 2"/>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9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792"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94"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9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96"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98"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0"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2"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4" name="署名"/>
          <p:cNvSpPr txBox="1">
            <a:spLocks noGrp="1"/>
          </p:cNvSpPr>
          <p:nvPr>
            <p:ph type="body" idx="3" hasCustomPrompt="1"/>
            <p:custDataLst>
              <p:tags r:id="rId11"/>
            </p:custDataLst>
          </p:nvPr>
        </p:nvSpPr>
        <p:spPr>
          <a:xfrm>
            <a:off x="1463143" y="6107907"/>
            <a:ext cx="1752600" cy="627380"/>
          </a:xfrm>
          <a:prstGeom prst="rect">
            <a:avLst/>
          </a:prstGeom>
          <a:noFill/>
        </p:spPr>
        <p:txBody>
          <a:bodyPr vert="horz" wrap="square" lIns="91440" tIns="45720" rIns="91440" bIns="45720" rtlCol="0" anchor="t">
            <a:sp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站酷文艺体"/>
                <a:ea typeface="站酷文艺体"/>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806" name="标题"/>
          <p:cNvSpPr txBox="1">
            <a:spLocks noGrp="1"/>
          </p:cNvSpPr>
          <p:nvPr>
            <p:ph type="title" idx="1" hasCustomPrompt="1"/>
            <p:custDataLst>
              <p:tags r:id="rId12"/>
            </p:custDataLst>
          </p:nvPr>
        </p:nvSpPr>
        <p:spPr>
          <a:xfrm>
            <a:off x="1106170" y="1579245"/>
            <a:ext cx="6847840" cy="2820035"/>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90000"/>
              </a:lnSpc>
              <a:buClrTx/>
              <a:buSzTx/>
              <a:buFontTx/>
              <a:buNone/>
              <a:defRPr kumimoji="0" lang="zh-CN" altLang="en-US" sz="8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808" name="日期占位符 3"/>
          <p:cNvSpPr>
            <a:spLocks noGrp="1"/>
          </p:cNvSpPr>
          <p:nvPr>
            <p:ph type="dt" sz="half" idx="10"/>
            <p:custDataLst>
              <p:tags r:id="rId13"/>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10"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812" name="灯片编号占位符 5"/>
          <p:cNvSpPr>
            <a:spLocks noGrp="1"/>
          </p:cNvSpPr>
          <p:nvPr>
            <p:ph type="sldNum" sz="quarter" idx="12"/>
            <p:custDataLst>
              <p:tags r:id="rId15"/>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97.xml" /><Relationship Id="rId14" Type="http://schemas.openxmlformats.org/officeDocument/2006/relationships/image" Target="../media/image4.png" /><Relationship Id="rId15" Type="http://schemas.openxmlformats.org/officeDocument/2006/relationships/tags" Target="../tags/tag98.xml" /><Relationship Id="rId16" Type="http://schemas.openxmlformats.org/officeDocument/2006/relationships/tags" Target="../tags/tag99.xml" /><Relationship Id="rId17" Type="http://schemas.openxmlformats.org/officeDocument/2006/relationships/tags" Target="../tags/tag100.xml" /><Relationship Id="rId18" Type="http://schemas.openxmlformats.org/officeDocument/2006/relationships/tags" Target="../tags/tag101.xml" /><Relationship Id="rId19" Type="http://schemas.openxmlformats.org/officeDocument/2006/relationships/tags" Target="../tags/tag102.xml" /><Relationship Id="rId2" Type="http://schemas.openxmlformats.org/officeDocument/2006/relationships/slideLayout" Target="../slideLayouts/slideLayout13.xml" /><Relationship Id="rId20" Type="http://schemas.openxmlformats.org/officeDocument/2006/relationships/tags" Target="../tags/tag103.xml" /><Relationship Id="rId21" Type="http://schemas.openxmlformats.org/officeDocument/2006/relationships/tags" Target="../tags/tag104.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pic>
        <p:nvPicPr>
          <p:cNvPr id="2097155" name="图片 5"/>
          <p:cNvPicPr>
            <a:picLocks noChangeAspect="1"/>
          </p:cNvPicPr>
          <p:nvPr>
            <p:custDataLst>
              <p:tags r:id="rId15"/>
            </p:custDataLst>
          </p:nvPr>
        </p:nvPicPr>
        <p:blipFill>
          <a:blip r:embed="rId14"/>
          <a:stretch>
            <a:fillRect/>
          </a:stretch>
        </p:blipFill>
        <p:spPr>
          <a:xfrm flipH="1" flipV="1">
            <a:off x="10700385" y="0"/>
            <a:ext cx="1491615" cy="1223645"/>
          </a:xfrm>
          <a:prstGeom prst="rect">
            <a:avLst/>
          </a:prstGeom>
        </p:spPr>
      </p:pic>
      <p:sp>
        <p:nvSpPr>
          <p:cNvPr id="1048654" name="日期占位符 2"/>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6" name="页脚占位符 3"/>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4"/>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0" name="标题占位符 8"/>
          <p:cNvSpPr>
            <a:spLocks noGrp="1"/>
          </p:cNvSpPr>
          <p:nvPr>
            <p:ph type="title"/>
            <p:custDataLst>
              <p:tags r:id="rId19"/>
            </p:custDataLst>
          </p:nvPr>
        </p:nvSpPr>
        <p:spPr>
          <a:xfrm>
            <a:off x="838200" y="391003"/>
            <a:ext cx="10515600" cy="530927"/>
          </a:xfrm>
          <a:prstGeom prst="rect">
            <a:avLst/>
          </a:prstGeom>
          <a:noFill/>
        </p:spPr>
        <p:txBody>
          <a:bodyPr vert="horz" wrap="square" lIns="91440" tIns="0" rIns="91440" bIns="0" rtlCol="0" anchor="b" anchorCtr="0">
            <a:normAutofit/>
          </a:bodyPr>
          <a:lstStyle/>
          <a:p>
            <a:pPr marL="0" marR="0" lvl="0" fontAlgn="auto">
              <a:lnSpc>
                <a:spcPct val="110000"/>
              </a:lnSpc>
              <a:buClrTx/>
              <a:buSzTx/>
              <a:buFontTx/>
            </a:pPr>
            <a:r>
              <a:rPr lang="zh-CN" altLang="en-US"/>
              <a:t>单击此处编辑母版标题样式</a:t>
            </a:r>
            <a:endParaRPr lang="zh-CN" altLang="en-US"/>
          </a:p>
        </p:txBody>
      </p:sp>
      <p:sp>
        <p:nvSpPr>
          <p:cNvPr id="1048662" name="文本占位符 9"/>
          <p:cNvSpPr>
            <a:spLocks noGrp="1"/>
          </p:cNvSpPr>
          <p:nvPr>
            <p:ph type="body" idx="1"/>
            <p:custDataLst>
              <p:tags r:id="rId20"/>
            </p:custDataLst>
          </p:nvPr>
        </p:nvSpPr>
        <p:spPr>
          <a:xfrm>
            <a:off x="838200" y="1052423"/>
            <a:ext cx="10515600" cy="5124540"/>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Font typeface="Wingdings" panose="05000000000000000000" pitchFamily="2" charset="2"/>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Font typeface="Wingdings" panose="05000000000000000000" pitchFamily="2" charset="2"/>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Font typeface="Wingdings" panose="05000000000000000000" pitchFamily="2" charset="2"/>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pitchFamily="2" charset="2"/>
              <a:buChar char="¢"/>
            </a:pPr>
            <a:r>
              <a:rPr lang="zh-CN" altLang="en-US"/>
              <a:t>四级</a:t>
            </a:r>
            <a:endParaRPr lang="zh-CN" altLang="en-US"/>
          </a:p>
          <a:p>
            <a:pPr marR="0" lvl="4" fontAlgn="auto">
              <a:lnSpc>
                <a:spcPct val="120000"/>
              </a:lnSpc>
              <a:spcBef>
                <a:spcPts val="1200"/>
              </a:spcBef>
              <a:spcAft>
                <a:spcPct val="0"/>
              </a:spcAft>
              <a:buClr>
                <a:schemeClr val="accent1"/>
              </a:buClr>
              <a:buFont typeface="Wingdings" panose="05000000000000000000" pitchFamily="2" charset="2"/>
              <a:buChar char="¢"/>
            </a:pPr>
            <a:r>
              <a:rPr lang="zh-CN" altLang="en-US"/>
              <a:t>五级</a:t>
            </a:r>
            <a:endParaRPr lang="zh-CN" altLang="en-US"/>
          </a:p>
        </p:txBody>
      </p:sp>
      <p:sp>
        <p:nvSpPr>
          <p:cNvPr id="1048664" name="KSO_TEMPLATE" hidden="1"/>
          <p:cNvSpPr/>
          <p:nvPr userDrawn="1">
            <p:custDataLst>
              <p:tags r:id="rId21"/>
            </p:custDataLst>
          </p:nvPr>
        </p:nvSpPr>
        <p:spPr>
          <a:xfrm flipH="1">
            <a:off x="0" y="0"/>
            <a:ext cx="0" cy="0"/>
          </a:xfrm>
          <a:prstGeom prst="rect">
            <a:avLst/>
          </a:prstGeom>
          <a:solidFill>
            <a:srgbClr val="A1D6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Tree>
  </p:cSld>
  <p:clrMap bg1="lt1" tx1="dk1" bg2="lt2" tx2="dk2" accent1="accent1" accent2="accent2" accent3="accent3" accent4="accent4" accent5="accent5" accent6="accent6" hlink="hlink" folHlink="folHlink"/>
  <p:sldLayoutIdLst>
    <p:sldLayoutId id="2147483660" r:id="rId1"/>
    <p:sldLayoutId id="2147490903" r:id="rId2"/>
    <p:sldLayoutId id="2147490904" r:id="rId3"/>
    <p:sldLayoutId id="2147490905" r:id="rId4"/>
    <p:sldLayoutId id="2147490906" r:id="rId5"/>
    <p:sldLayoutId id="2147490907" r:id="rId6"/>
    <p:sldLayoutId id="2147490908" r:id="rId7"/>
    <p:sldLayoutId id="2147490909" r:id="rId8"/>
    <p:sldLayoutId id="2147490910" r:id="rId9"/>
    <p:sldLayoutId id="2147490911" r:id="rId10"/>
    <p:sldLayoutId id="2147490912"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0" normalizeH="0" baseline="0" smtClean="0">
          <a:solidFill>
            <a:schemeClr val="accent1"/>
          </a:solidFill>
          <a:latin typeface="+mj-ea"/>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notesSlide" Target="../notesSlides/notesSlide2.xml" /><Relationship Id="rId20" Type="http://schemas.openxmlformats.org/officeDocument/2006/relationships/tags" Target="../tags/tag126.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14" Type="http://schemas.openxmlformats.org/officeDocument/2006/relationships/tags" Target="../tags/tag159.xml" /><Relationship Id="rId15" Type="http://schemas.openxmlformats.org/officeDocument/2006/relationships/tags" Target="../tags/tag160.xml" /><Relationship Id="rId16" Type="http://schemas.openxmlformats.org/officeDocument/2006/relationships/tags" Target="../tags/tag161.xml" /><Relationship Id="rId17" Type="http://schemas.openxmlformats.org/officeDocument/2006/relationships/tags" Target="../tags/tag162.xml" /><Relationship Id="rId18" Type="http://schemas.openxmlformats.org/officeDocument/2006/relationships/tags" Target="../tags/tag163.xml" /><Relationship Id="rId19" Type="http://schemas.openxmlformats.org/officeDocument/2006/relationships/tags" Target="../tags/tag164.xml" /><Relationship Id="rId2" Type="http://schemas.openxmlformats.org/officeDocument/2006/relationships/tags" Target="../tags/tag147.xml" /><Relationship Id="rId20" Type="http://schemas.openxmlformats.org/officeDocument/2006/relationships/tags" Target="../tags/tag165.xml" /><Relationship Id="rId21" Type="http://schemas.openxmlformats.org/officeDocument/2006/relationships/tags" Target="../tags/tag166.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14" Type="http://schemas.openxmlformats.org/officeDocument/2006/relationships/tags" Target="../tags/tag195.xml" /><Relationship Id="rId15" Type="http://schemas.openxmlformats.org/officeDocument/2006/relationships/tags" Target="../tags/tag196.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401440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lstStyle/>
          <a:p>
            <a:r>
              <a:rPr lang="zh-CN" altLang="en-US"/>
              <a:t>汇报人：</a:t>
            </a:r>
            <a:r>
              <a:rPr lang="en-US" altLang="zh-CN"/>
              <a:t>XX</a:t>
            </a:r>
            <a:endParaRPr lang="zh-CN" altLang="en-US"/>
          </a:p>
        </p:txBody>
      </p:sp>
      <p:sp>
        <p:nvSpPr>
          <p:cNvPr id="1048650" name="文本占位符 4"/>
          <p:cNvSpPr>
            <a:spLocks noGrp="1"/>
          </p:cNvSpPr>
          <p:nvPr>
            <p:ph type="body" idx="2"/>
            <p:custDataLst>
              <p:tags r:id="rId4"/>
            </p:custDataLst>
          </p:nvPr>
        </p:nvSpPr>
        <p:spPr/>
        <p:txBody>
          <a:bodyPr/>
          <a:lstStyle/>
          <a:p>
            <a:r>
              <a:rPr lang="zh-CN" altLang="en-US"/>
              <a:t>单击此处添加副标题内容</a:t>
            </a:r>
            <a:endParaRPr lang="zh-CN" altLang="en-US"/>
          </a:p>
        </p:txBody>
      </p:sp>
      <p:sp>
        <p:nvSpPr>
          <p:cNvPr id="1048652" name="标题 5"/>
          <p:cNvSpPr>
            <a:spLocks noGrp="1"/>
          </p:cNvSpPr>
          <p:nvPr>
            <p:ph type="title" idx="1"/>
            <p:custDataLst>
              <p:tags r:id="rId5"/>
            </p:custDataLst>
          </p:nvPr>
        </p:nvSpPr>
        <p:spPr/>
        <p:txBody>
          <a:bodyPr/>
          <a:lstStyle/>
          <a:p>
            <a:r>
              <a:rPr lang="zh-CN" altLang="en-US"/>
              <a:t>动物的社会信号传递</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8" name="文本占位符 1"/>
          <p:cNvSpPr>
            <a:spLocks noGrp="1"/>
          </p:cNvSpPr>
          <p:nvPr>
            <p:ph type="body" idx="6"/>
            <p:custDataLst>
              <p:tags r:id="rId3"/>
            </p:custDataLst>
          </p:nvPr>
        </p:nvSpPr>
        <p:spPr/>
        <p:txBody>
          <a:bodyPr/>
          <a:lstStyle/>
          <a:p>
            <a:r>
              <a:rPr lang="zh-CN" altLang="en-US"/>
              <a:t>C O N T E N T S</a:t>
            </a:r>
            <a:endParaRPr lang="zh-CN" altLang="en-US"/>
          </a:p>
        </p:txBody>
      </p:sp>
      <p:sp>
        <p:nvSpPr>
          <p:cNvPr id="1048840" name="标题 2"/>
          <p:cNvSpPr>
            <a:spLocks noGrp="1"/>
          </p:cNvSpPr>
          <p:nvPr>
            <p:ph type="title" idx="5"/>
            <p:custDataLst>
              <p:tags r:id="rId4"/>
            </p:custDataLst>
          </p:nvPr>
        </p:nvSpPr>
        <p:spPr/>
        <p:txBody>
          <a:bodyPr>
            <a:normAutofit fontScale="90000"/>
          </a:bodyPr>
          <a:lstStyle/>
          <a:p>
            <a:r>
              <a:rPr lang="zh-CN" altLang="en-US"/>
              <a:t>目录</a:t>
            </a:r>
            <a:endParaRPr lang="zh-CN" altLang="en-US"/>
          </a:p>
        </p:txBody>
      </p:sp>
      <p:sp>
        <p:nvSpPr>
          <p:cNvPr id="1048842" name="矩形: 圆角 28"/>
          <p:cNvSpPr/>
          <p:nvPr>
            <p:custDataLst>
              <p:tags r:id="rId5"/>
            </p:custDataLst>
          </p:nvPr>
        </p:nvSpPr>
        <p:spPr>
          <a:xfrm>
            <a:off x="3818890" y="110299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44" name="序号"/>
          <p:cNvSpPr txBox="1"/>
          <p:nvPr>
            <p:custDataLst>
              <p:tags r:id="rId6"/>
            </p:custDataLst>
          </p:nvPr>
        </p:nvSpPr>
        <p:spPr>
          <a:xfrm>
            <a:off x="3892830" y="114841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01</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46" name="标题"/>
          <p:cNvSpPr txBox="1"/>
          <p:nvPr>
            <p:custDataLst>
              <p:tags r:id="rId7"/>
            </p:custDataLst>
          </p:nvPr>
        </p:nvSpPr>
        <p:spPr>
          <a:xfrm>
            <a:off x="4750004" y="121389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solidFill>
                  <a:schemeClr val="accent1">
                    <a:lumMod val="75000"/>
                  </a:schemeClr>
                </a:solidFill>
                <a:latin typeface="+mj-ea"/>
                <a:ea typeface="+mj-ea"/>
                <a:cs typeface="MiSans Normal" panose="00000500000000000000" charset="-122"/>
                <a:sym typeface="+mn-ea"/>
              </a:rPr>
              <a:t>动物的社会信号传递概述</a:t>
            </a:r>
            <a:endParaRPr lang="zh-CN" altLang="en-US" sz="2200">
              <a:solidFill>
                <a:schemeClr val="accent1">
                  <a:lumMod val="75000"/>
                </a:schemeClr>
              </a:solidFill>
              <a:latin typeface="+mj-ea"/>
              <a:ea typeface="+mj-ea"/>
              <a:cs typeface="MiSans Normal" panose="00000500000000000000" charset="-122"/>
              <a:sym typeface="+mn-ea"/>
            </a:endParaRPr>
          </a:p>
        </p:txBody>
      </p:sp>
      <p:sp>
        <p:nvSpPr>
          <p:cNvPr id="1048848" name="矩形: 圆角 28"/>
          <p:cNvSpPr/>
          <p:nvPr>
            <p:custDataLst>
              <p:tags r:id="rId8"/>
            </p:custDataLst>
          </p:nvPr>
        </p:nvSpPr>
        <p:spPr>
          <a:xfrm>
            <a:off x="3818890" y="213296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0" name="序号"/>
          <p:cNvSpPr txBox="1"/>
          <p:nvPr>
            <p:custDataLst>
              <p:tags r:id="rId9"/>
            </p:custDataLst>
          </p:nvPr>
        </p:nvSpPr>
        <p:spPr>
          <a:xfrm>
            <a:off x="3892830" y="217838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02</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2" name="标题"/>
          <p:cNvSpPr txBox="1"/>
          <p:nvPr>
            <p:custDataLst>
              <p:tags r:id="rId10"/>
            </p:custDataLst>
          </p:nvPr>
        </p:nvSpPr>
        <p:spPr>
          <a:xfrm>
            <a:off x="4750004" y="224386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solidFill>
                  <a:schemeClr val="accent1">
                    <a:lumMod val="75000"/>
                  </a:schemeClr>
                </a:solidFill>
                <a:latin typeface="+mj-ea"/>
                <a:ea typeface="+mj-ea"/>
                <a:cs typeface="MiSans Normal" panose="00000500000000000000" charset="-122"/>
                <a:sym typeface="+mn-ea"/>
              </a:rPr>
              <a:t>动物的社会信号传递机制</a:t>
            </a:r>
            <a:endParaRPr lang="zh-CN" altLang="en-US" sz="2200">
              <a:solidFill>
                <a:schemeClr val="accent1">
                  <a:lumMod val="75000"/>
                </a:schemeClr>
              </a:solidFill>
              <a:latin typeface="+mj-ea"/>
              <a:ea typeface="+mj-ea"/>
              <a:cs typeface="MiSans Normal" panose="00000500000000000000" charset="-122"/>
              <a:sym typeface="+mn-ea"/>
            </a:endParaRPr>
          </a:p>
        </p:txBody>
      </p:sp>
      <p:sp>
        <p:nvSpPr>
          <p:cNvPr id="1048854" name="矩形: 圆角 28"/>
          <p:cNvSpPr/>
          <p:nvPr>
            <p:custDataLst>
              <p:tags r:id="rId11"/>
            </p:custDataLst>
          </p:nvPr>
        </p:nvSpPr>
        <p:spPr>
          <a:xfrm>
            <a:off x="3818890" y="316293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6" name="序号"/>
          <p:cNvSpPr txBox="1"/>
          <p:nvPr>
            <p:custDataLst>
              <p:tags r:id="rId12"/>
            </p:custDataLst>
          </p:nvPr>
        </p:nvSpPr>
        <p:spPr>
          <a:xfrm>
            <a:off x="3892830" y="320835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03</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8" name="标题"/>
          <p:cNvSpPr txBox="1"/>
          <p:nvPr>
            <p:custDataLst>
              <p:tags r:id="rId13"/>
            </p:custDataLst>
          </p:nvPr>
        </p:nvSpPr>
        <p:spPr>
          <a:xfrm>
            <a:off x="4750004" y="327383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solidFill>
                  <a:schemeClr val="accent1">
                    <a:lumMod val="75000"/>
                  </a:schemeClr>
                </a:solidFill>
                <a:latin typeface="+mj-ea"/>
                <a:ea typeface="+mj-ea"/>
                <a:cs typeface="MiSans Normal" panose="00000500000000000000" charset="-122"/>
                <a:sym typeface="+mn-ea"/>
              </a:rPr>
              <a:t>动物的社会信号传递与行为</a:t>
            </a:r>
            <a:endParaRPr lang="zh-CN" altLang="en-US" sz="2200">
              <a:solidFill>
                <a:schemeClr val="accent1">
                  <a:lumMod val="75000"/>
                </a:schemeClr>
              </a:solidFill>
              <a:latin typeface="+mj-ea"/>
              <a:ea typeface="+mj-ea"/>
              <a:cs typeface="MiSans Normal" panose="00000500000000000000" charset="-122"/>
              <a:sym typeface="+mn-ea"/>
            </a:endParaRPr>
          </a:p>
        </p:txBody>
      </p:sp>
      <p:sp>
        <p:nvSpPr>
          <p:cNvPr id="1048860" name="矩形: 圆角 28"/>
          <p:cNvSpPr/>
          <p:nvPr>
            <p:custDataLst>
              <p:tags r:id="rId14"/>
            </p:custDataLst>
          </p:nvPr>
        </p:nvSpPr>
        <p:spPr>
          <a:xfrm>
            <a:off x="3818890" y="419290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2" name="序号"/>
          <p:cNvSpPr txBox="1"/>
          <p:nvPr>
            <p:custDataLst>
              <p:tags r:id="rId15"/>
            </p:custDataLst>
          </p:nvPr>
        </p:nvSpPr>
        <p:spPr>
          <a:xfrm>
            <a:off x="3892830" y="423832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04</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64" name="标题"/>
          <p:cNvSpPr txBox="1"/>
          <p:nvPr>
            <p:custDataLst>
              <p:tags r:id="rId16"/>
            </p:custDataLst>
          </p:nvPr>
        </p:nvSpPr>
        <p:spPr>
          <a:xfrm>
            <a:off x="4750004" y="430380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solidFill>
                  <a:schemeClr val="accent1">
                    <a:lumMod val="75000"/>
                  </a:schemeClr>
                </a:solidFill>
                <a:latin typeface="+mj-ea"/>
                <a:ea typeface="+mj-ea"/>
                <a:cs typeface="MiSans Normal" panose="00000500000000000000" charset="-122"/>
                <a:sym typeface="+mn-ea"/>
              </a:rPr>
              <a:t>动物的社会信号传递与进化</a:t>
            </a:r>
            <a:endParaRPr lang="zh-CN" altLang="en-US" sz="2200">
              <a:solidFill>
                <a:schemeClr val="accent1">
                  <a:lumMod val="75000"/>
                </a:schemeClr>
              </a:solidFill>
              <a:latin typeface="+mj-ea"/>
              <a:ea typeface="+mj-ea"/>
              <a:cs typeface="MiSans Normal" panose="00000500000000000000" charset="-122"/>
              <a:sym typeface="+mn-ea"/>
            </a:endParaRPr>
          </a:p>
        </p:txBody>
      </p:sp>
      <p:sp>
        <p:nvSpPr>
          <p:cNvPr id="1048866" name="矩形: 圆角 28"/>
          <p:cNvSpPr/>
          <p:nvPr>
            <p:custDataLst>
              <p:tags r:id="rId17"/>
            </p:custDataLst>
          </p:nvPr>
        </p:nvSpPr>
        <p:spPr>
          <a:xfrm>
            <a:off x="3818890" y="5222875"/>
            <a:ext cx="6675755"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8" name="序号"/>
          <p:cNvSpPr txBox="1"/>
          <p:nvPr>
            <p:custDataLst>
              <p:tags r:id="rId18"/>
            </p:custDataLst>
          </p:nvPr>
        </p:nvSpPr>
        <p:spPr>
          <a:xfrm>
            <a:off x="3892830" y="526829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05</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70" name="标题"/>
          <p:cNvSpPr txBox="1"/>
          <p:nvPr>
            <p:custDataLst>
              <p:tags r:id="rId19"/>
            </p:custDataLst>
          </p:nvPr>
        </p:nvSpPr>
        <p:spPr>
          <a:xfrm>
            <a:off x="4750004" y="5333779"/>
            <a:ext cx="4286398" cy="489034"/>
          </a:xfrm>
          <a:prstGeom prst="rect">
            <a:avLst/>
          </a:prstGeom>
          <a:noFill/>
        </p:spPr>
        <p:txBody>
          <a:bodyPr wrap="square" lIns="0" tIns="0" rIns="0" bIns="0" rtlCol="0" anchor="ctr" anchorCtr="0">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动物的社会信号传递研究的意义</a:t>
            </a:r>
            <a:endParaRPr lang="zh-CN" altLang="en-US" sz="2800">
              <a:solidFill>
                <a:schemeClr val="accent1">
                  <a:lumMod val="75000"/>
                </a:schemeClr>
              </a:solidFill>
              <a:latin typeface="+mj-ea"/>
              <a:ea typeface="+mj-ea"/>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0" name="标题 1"/>
          <p:cNvSpPr>
            <a:spLocks noGrp="1"/>
          </p:cNvSpPr>
          <p:nvPr>
            <p:ph type="title" idx="4"/>
            <p:custDataLst>
              <p:tags r:id="rId2"/>
            </p:custDataLst>
          </p:nvPr>
        </p:nvSpPr>
        <p:spPr/>
        <p:txBody>
          <a:bodyPr>
            <a:normAutofit fontScale="90000"/>
          </a:bodyPr>
          <a:lstStyle/>
          <a:p>
            <a:r>
              <a:rPr lang="zh-CN" altLang="en-US"/>
              <a:t>动物的社会信号传递概述</a:t>
            </a:r>
            <a:endParaRPr lang="zh-CN" altLang="en-US"/>
          </a:p>
        </p:txBody>
      </p:sp>
      <p:sp>
        <p:nvSpPr>
          <p:cNvPr id="1048922" name="文本占位符 3"/>
          <p:cNvSpPr>
            <a:spLocks noGrp="1"/>
          </p:cNvSpPr>
          <p:nvPr>
            <p:ph type="body" idx="2"/>
            <p:custDataLst>
              <p:tags r:id="rId3"/>
            </p:custDataLst>
          </p:nvPr>
        </p:nvSpPr>
        <p:spPr/>
        <p:txBody>
          <a:bodyPr>
            <a:normAutofit fontScale="78409"/>
          </a:bodyPr>
          <a:lstStyle/>
          <a:p>
            <a:r>
              <a:rPr lang="zh-CN" altLang="en-US"/>
              <a:t>XX</a:t>
            </a:r>
            <a:endParaRPr lang="zh-CN" altLang="en-US"/>
          </a:p>
        </p:txBody>
      </p:sp>
      <p:sp>
        <p:nvSpPr>
          <p:cNvPr id="1048924" name="文本占位符 4"/>
          <p:cNvSpPr>
            <a:spLocks noGrp="1"/>
          </p:cNvSpPr>
          <p:nvPr>
            <p:ph type="body" idx="1"/>
            <p:custDataLst>
              <p:tags r:id="rId4"/>
            </p:custDataLst>
          </p:nvPr>
        </p:nvSpPr>
        <p:spPr/>
        <p:txBody>
          <a:bodyPr/>
          <a:lstStyle/>
          <a:p>
            <a:r>
              <a:rPr lang="zh-CN" altLang="en-US"/>
              <a:t>PART ONE</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66" name="标题 1"/>
          <p:cNvSpPr>
            <a:spLocks noGrp="1"/>
          </p:cNvSpPr>
          <p:nvPr>
            <p:ph type="title" idx="3"/>
          </p:nvPr>
        </p:nvSpPr>
        <p:spPr/>
        <p:txBody>
          <a:bodyPr/>
          <a:lstStyle/>
          <a:p>
            <a:r>
              <a:rPr lang="zh-CN" altLang="en-US"/>
              <a:t>定义和分类</a:t>
            </a:r>
            <a:endParaRPr lang="zh-CN" altLang="en-US"/>
          </a:p>
        </p:txBody>
      </p:sp>
      <p:sp>
        <p:nvSpPr>
          <p:cNvPr id="1048968"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0"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2" name="文本框 5"/>
          <p:cNvSpPr txBox="1"/>
          <p:nvPr>
            <p:custDataLst>
              <p:tags r:id="rId4"/>
            </p:custDataLst>
          </p:nvPr>
        </p:nvSpPr>
        <p:spPr>
          <a:xfrm>
            <a:off x="784903" y="1877360"/>
            <a:ext cx="2199935" cy="3081814"/>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动物的社会信号传递是指动物个体之间通过交流和互动传递信息的方式。</a:t>
            </a:r>
            <a:endParaRPr lang="zh-CN" altLang="en-US" sz="2300">
              <a:solidFill>
                <a:schemeClr val="tx1">
                  <a:lumMod val="75000"/>
                  <a:lumOff val="25000"/>
                </a:schemeClr>
              </a:solidFill>
              <a:latin typeface="+mn-ea"/>
              <a:sym typeface="+mn-ea"/>
            </a:endParaRPr>
          </a:p>
        </p:txBody>
      </p:sp>
      <p:sp>
        <p:nvSpPr>
          <p:cNvPr id="1048974"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2500" b="1">
                <a:latin typeface="+mn-ea"/>
              </a:rPr>
              <a:t>01</a:t>
            </a:r>
            <a:endParaRPr lang="en-US" altLang="zh-CN" sz="2500" b="1">
              <a:latin typeface="+mn-ea"/>
            </a:endParaRPr>
          </a:p>
        </p:txBody>
      </p:sp>
      <p:sp>
        <p:nvSpPr>
          <p:cNvPr id="1048976"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78"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0"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5556"/>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02</a:t>
            </a:r>
            <a:endParaRPr lang="en-US" altLang="zh-CN" sz="3600" b="1">
              <a:latin typeface="+mn-ea"/>
            </a:endParaRPr>
          </a:p>
        </p:txBody>
      </p:sp>
      <p:sp>
        <p:nvSpPr>
          <p:cNvPr id="1048982" name="文本框 10"/>
          <p:cNvSpPr txBox="1"/>
          <p:nvPr>
            <p:custDataLst>
              <p:tags r:id="rId9"/>
            </p:custDataLst>
          </p:nvPr>
        </p:nvSpPr>
        <p:spPr>
          <a:xfrm>
            <a:off x="3579741" y="1882440"/>
            <a:ext cx="2198665" cy="3081814"/>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动物的社会信号传递可以分为视觉信号、听觉信号、化学信号和触觉信号等。</a:t>
            </a:r>
            <a:endParaRPr lang="zh-CN" altLang="en-US" sz="2300">
              <a:solidFill>
                <a:schemeClr val="tx1">
                  <a:lumMod val="75000"/>
                  <a:lumOff val="25000"/>
                </a:schemeClr>
              </a:solidFill>
              <a:latin typeface="+mn-ea"/>
              <a:sym typeface="+mn-ea"/>
            </a:endParaRPr>
          </a:p>
        </p:txBody>
      </p:sp>
      <p:sp>
        <p:nvSpPr>
          <p:cNvPr id="1048984"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6"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88" name="文本框 23"/>
          <p:cNvSpPr txBox="1"/>
          <p:nvPr>
            <p:custDataLst>
              <p:tags r:id="rId12"/>
            </p:custDataLst>
          </p:nvPr>
        </p:nvSpPr>
        <p:spPr>
          <a:xfrm>
            <a:off x="6377754" y="1877360"/>
            <a:ext cx="2199935" cy="3081814"/>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视觉信号是指通过视觉感知的信号，如颜色、形状和姿态等。</a:t>
            </a:r>
            <a:endParaRPr lang="zh-CN" altLang="en-US" sz="2300">
              <a:solidFill>
                <a:schemeClr val="tx1">
                  <a:lumMod val="75000"/>
                  <a:lumOff val="25000"/>
                </a:schemeClr>
              </a:solidFill>
              <a:latin typeface="+mn-ea"/>
              <a:sym typeface="+mn-ea"/>
            </a:endParaRPr>
          </a:p>
        </p:txBody>
      </p:sp>
      <p:sp>
        <p:nvSpPr>
          <p:cNvPr id="1048990"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03</a:t>
            </a:r>
            <a:endParaRPr lang="en-US" altLang="zh-CN" sz="3600" b="1">
              <a:latin typeface="+mn-ea"/>
            </a:endParaRPr>
          </a:p>
        </p:txBody>
      </p:sp>
      <p:sp>
        <p:nvSpPr>
          <p:cNvPr id="1048992"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4"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6"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2778"/>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04</a:t>
            </a:r>
            <a:endParaRPr lang="en-US" altLang="zh-CN" sz="3600" b="1">
              <a:latin typeface="+mn-ea"/>
            </a:endParaRPr>
          </a:p>
        </p:txBody>
      </p:sp>
      <p:sp>
        <p:nvSpPr>
          <p:cNvPr id="1048998" name="文本框 32"/>
          <p:cNvSpPr txBox="1"/>
          <p:nvPr>
            <p:custDataLst>
              <p:tags r:id="rId17"/>
            </p:custDataLst>
          </p:nvPr>
        </p:nvSpPr>
        <p:spPr>
          <a:xfrm>
            <a:off x="9172592" y="1882440"/>
            <a:ext cx="2198665" cy="3081814"/>
          </a:xfrm>
          <a:prstGeom prst="rect">
            <a:avLst/>
          </a:prstGeom>
          <a:noFill/>
        </p:spPr>
        <p:txBody>
          <a:bodyPr wrap="square" rtlCol="0" anchor="t" anchorCtr="0">
            <a:normAutofit fontScale="95652"/>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听觉信号是指通过声音传递的信号，如鸣叫、歌声和节律等。</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32" name="标题 1"/>
          <p:cNvSpPr>
            <a:spLocks noGrp="1"/>
          </p:cNvSpPr>
          <p:nvPr>
            <p:ph type="title" idx="3"/>
          </p:nvPr>
        </p:nvSpPr>
        <p:spPr/>
        <p:txBody>
          <a:bodyPr/>
          <a:lstStyle/>
          <a:p>
            <a:r>
              <a:rPr lang="zh-CN" altLang="en-US"/>
              <a:t>传递方式</a:t>
            </a:r>
            <a:endParaRPr lang="zh-CN" altLang="en-US"/>
          </a:p>
        </p:txBody>
      </p:sp>
      <p:sp>
        <p:nvSpPr>
          <p:cNvPr id="1049034"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6"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38"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040"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声音信号：动物通过叫声来传递信息</a:t>
            </a:r>
            <a:endParaRPr lang="zh-CN" altLang="en-US" sz="1600" spc="150">
              <a:solidFill>
                <a:schemeClr val="tx1">
                  <a:lumMod val="65000"/>
                  <a:lumOff val="35000"/>
                </a:schemeClr>
              </a:solidFill>
              <a:latin typeface="+mn-ea"/>
            </a:endParaRPr>
          </a:p>
        </p:txBody>
      </p:sp>
      <p:sp>
        <p:nvSpPr>
          <p:cNvPr id="1049042"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44"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6"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48"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050"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视觉信号：动物通过身体语言、颜色、姿态等方式传递信息</a:t>
            </a:r>
            <a:endParaRPr lang="zh-CN" altLang="en-US" sz="1600" spc="150">
              <a:solidFill>
                <a:schemeClr val="tx1">
                  <a:lumMod val="65000"/>
                  <a:lumOff val="35000"/>
                </a:schemeClr>
              </a:solidFill>
              <a:latin typeface="+mn-ea"/>
            </a:endParaRPr>
          </a:p>
        </p:txBody>
      </p:sp>
      <p:sp>
        <p:nvSpPr>
          <p:cNvPr id="1049052"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54"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6"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8"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060"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化学信号：动物通过释放化学物质传递信息</a:t>
            </a:r>
            <a:endParaRPr lang="zh-CN" altLang="en-US" sz="1600" spc="150">
              <a:solidFill>
                <a:schemeClr val="tx1">
                  <a:lumMod val="65000"/>
                  <a:lumOff val="35000"/>
                </a:schemeClr>
              </a:solidFill>
              <a:latin typeface="+mn-ea"/>
            </a:endParaRPr>
          </a:p>
        </p:txBody>
      </p:sp>
      <p:sp>
        <p:nvSpPr>
          <p:cNvPr id="1049062"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64"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66"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68"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070"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触觉信号：动物通过接触传递信息</a:t>
            </a:r>
            <a:endParaRPr lang="zh-CN" altLang="en-US" sz="1600" spc="150">
              <a:solidFill>
                <a:schemeClr val="tx1">
                  <a:lumMod val="65000"/>
                  <a:lumOff val="35000"/>
                </a:schemeClr>
              </a:solidFill>
              <a:latin typeface="+mn-ea"/>
            </a:endParaRPr>
          </a:p>
        </p:txBody>
      </p:sp>
      <p:sp>
        <p:nvSpPr>
          <p:cNvPr id="1049072"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6" name="标题 1"/>
          <p:cNvSpPr>
            <a:spLocks noGrp="1"/>
          </p:cNvSpPr>
          <p:nvPr>
            <p:ph type="title" idx="3"/>
          </p:nvPr>
        </p:nvSpPr>
        <p:spPr/>
        <p:txBody>
          <a:bodyPr/>
          <a:lstStyle/>
          <a:p>
            <a:r>
              <a:rPr lang="zh-CN" altLang="en-US"/>
              <a:t>传递目的</a:t>
            </a:r>
            <a:endParaRPr lang="zh-CN" altLang="en-US"/>
          </a:p>
        </p:txBody>
      </p:sp>
      <p:sp>
        <p:nvSpPr>
          <p:cNvPr id="1049108"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110"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2"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吸引配偶</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114"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6"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8"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警告同伴</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120"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122"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标记领地</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12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6"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8"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30"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维持群体关系</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64" name="标题 1"/>
          <p:cNvSpPr>
            <a:spLocks noGrp="1"/>
          </p:cNvSpPr>
          <p:nvPr>
            <p:ph type="title" idx="4"/>
            <p:custDataLst>
              <p:tags r:id="rId2"/>
            </p:custDataLst>
          </p:nvPr>
        </p:nvSpPr>
        <p:spPr/>
        <p:txBody>
          <a:bodyPr>
            <a:normAutofit fontScale="90000"/>
          </a:bodyPr>
          <a:lstStyle/>
          <a:p>
            <a:r>
              <a:rPr lang="zh-CN" altLang="en-US"/>
              <a:t>动物的社会信号传递机制</a:t>
            </a:r>
            <a:endParaRPr lang="zh-CN" altLang="en-US"/>
          </a:p>
        </p:txBody>
      </p:sp>
      <p:sp>
        <p:nvSpPr>
          <p:cNvPr id="1049166" name="文本占位符 3"/>
          <p:cNvSpPr>
            <a:spLocks noGrp="1"/>
          </p:cNvSpPr>
          <p:nvPr>
            <p:ph type="body" idx="2"/>
            <p:custDataLst>
              <p:tags r:id="rId3"/>
            </p:custDataLst>
          </p:nvPr>
        </p:nvSpPr>
        <p:spPr/>
        <p:txBody>
          <a:bodyPr>
            <a:normAutofit fontScale="78409"/>
          </a:bodyPr>
          <a:lstStyle/>
          <a:p>
            <a:r>
              <a:rPr lang="zh-CN" altLang="en-US"/>
              <a:t>XX</a:t>
            </a:r>
            <a:endParaRPr lang="zh-CN" altLang="en-US"/>
          </a:p>
        </p:txBody>
      </p:sp>
      <p:sp>
        <p:nvSpPr>
          <p:cNvPr id="1049168" name="文本占位符 4"/>
          <p:cNvSpPr>
            <a:spLocks noGrp="1"/>
          </p:cNvSpPr>
          <p:nvPr>
            <p:ph type="body" idx="1"/>
            <p:custDataLst>
              <p:tags r:id="rId4"/>
            </p:custDataLst>
          </p:nvPr>
        </p:nvSpPr>
        <p:spPr/>
        <p:txBody>
          <a:bodyPr/>
          <a:lstStyle/>
          <a:p>
            <a:r>
              <a:rPr lang="zh-CN" altLang="en-US"/>
              <a:t>PART TWO</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10" name="标题 1"/>
          <p:cNvSpPr>
            <a:spLocks noGrp="1"/>
          </p:cNvSpPr>
          <p:nvPr>
            <p:ph type="title" idx="3"/>
          </p:nvPr>
        </p:nvSpPr>
        <p:spPr/>
        <p:txBody>
          <a:bodyPr/>
          <a:lstStyle/>
          <a:p>
            <a:r>
              <a:rPr lang="zh-CN" altLang="en-US"/>
              <a:t>视觉信号</a:t>
            </a:r>
            <a:endParaRPr lang="zh-CN" altLang="en-US"/>
          </a:p>
        </p:txBody>
      </p:sp>
      <p:sp>
        <p:nvSpPr>
          <p:cNvPr id="1049212"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214"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216"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18"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0"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视觉信号在动物社会中具有重要作用，如领地标记、求偶和群体组织等。</a:t>
            </a:r>
            <a:endParaRPr lang="zh-CN" altLang="en-US" sz="1200" spc="150">
              <a:solidFill>
                <a:srgbClr val="FFFFFF"/>
              </a:solidFill>
              <a:latin typeface="+mn-ea"/>
              <a:sym typeface="+mn-ea"/>
            </a:endParaRPr>
          </a:p>
        </p:txBody>
      </p:sp>
      <p:sp>
        <p:nvSpPr>
          <p:cNvPr id="1049222"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4"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26"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动物的社会信号传递机制包括视觉信号、声音信号和化学信号等多种方式。</a:t>
            </a:r>
            <a:endParaRPr lang="zh-CN" altLang="en-US" sz="1200" spc="150">
              <a:solidFill>
                <a:schemeClr val="tx1">
                  <a:lumMod val="65000"/>
                  <a:lumOff val="35000"/>
                </a:schemeClr>
              </a:solidFill>
              <a:latin typeface="+mn-ea"/>
              <a:sym typeface="+mn-ea"/>
            </a:endParaRPr>
          </a:p>
        </p:txBody>
      </p:sp>
      <p:sp>
        <p:nvSpPr>
          <p:cNvPr id="1049228"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0"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2"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不同的动物有不同的视觉信号，如鸟类通过羽毛颜色和形状展示性别和健康状况。</a:t>
            </a:r>
            <a:endParaRPr lang="zh-CN" altLang="en-US" sz="1200" spc="150">
              <a:solidFill>
                <a:srgbClr val="FFFFFF"/>
              </a:solidFill>
              <a:latin typeface="+mn-ea"/>
              <a:sym typeface="+mn-ea"/>
            </a:endParaRPr>
          </a:p>
        </p:txBody>
      </p:sp>
      <p:sp>
        <p:nvSpPr>
          <p:cNvPr id="1049234"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6"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38"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动物通过眼神、面部表情和身体姿态等视觉信号传递信息。</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72" name="标题 1"/>
          <p:cNvSpPr>
            <a:spLocks noGrp="1"/>
          </p:cNvSpPr>
          <p:nvPr>
            <p:ph type="title" idx="3"/>
          </p:nvPr>
        </p:nvSpPr>
        <p:spPr/>
        <p:txBody>
          <a:bodyPr/>
          <a:lstStyle/>
          <a:p>
            <a:r>
              <a:rPr lang="zh-CN" altLang="en-US"/>
              <a:t>听觉信号</a:t>
            </a:r>
            <a:endParaRPr lang="zh-CN" altLang="en-US"/>
          </a:p>
        </p:txBody>
      </p:sp>
      <p:sp>
        <p:nvSpPr>
          <p:cNvPr id="1049274" name="矩形 38"/>
          <p:cNvSpPr/>
          <p:nvPr>
            <p:custDataLst>
              <p:tags r:id="rId2"/>
            </p:custDataLst>
          </p:nvPr>
        </p:nvSpPr>
        <p:spPr>
          <a:xfrm rot="204112">
            <a:off x="1527310" y="1490400"/>
            <a:ext cx="4049330" cy="211356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6" name="矩形 39"/>
          <p:cNvSpPr/>
          <p:nvPr>
            <p:custDataLst>
              <p:tags r:id="rId3"/>
            </p:custDataLst>
          </p:nvPr>
        </p:nvSpPr>
        <p:spPr>
          <a:xfrm>
            <a:off x="1531989" y="1491068"/>
            <a:ext cx="4049330" cy="21135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78" name="TextBox 2"/>
          <p:cNvSpPr txBox="1"/>
          <p:nvPr>
            <p:custDataLst>
              <p:tags r:id="rId4"/>
            </p:custDataLst>
          </p:nvPr>
        </p:nvSpPr>
        <p:spPr>
          <a:xfrm>
            <a:off x="1766607"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动物通过声音频率、音调和持续时间等特征传递信息。</a:t>
            </a:r>
            <a:endParaRPr lang="zh-CN" altLang="en-US" sz="2600" b="1" spc="150">
              <a:solidFill>
                <a:srgbClr val="FFFFFF"/>
              </a:solidFill>
              <a:latin typeface="+mj-ea"/>
              <a:ea typeface="+mj-ea"/>
              <a:cs typeface="微软雅黑" panose="020b0503020204020204" pitchFamily="34" charset="-122"/>
              <a:sym typeface="+mn-lt"/>
            </a:endParaRPr>
          </a:p>
        </p:txBody>
      </p:sp>
      <p:sp>
        <p:nvSpPr>
          <p:cNvPr id="1049280" name="矩形 100"/>
          <p:cNvSpPr/>
          <p:nvPr>
            <p:custDataLst>
              <p:tags r:id="rId5"/>
            </p:custDataLst>
          </p:nvPr>
        </p:nvSpPr>
        <p:spPr>
          <a:xfrm rot="204112">
            <a:off x="6604012" y="1490400"/>
            <a:ext cx="4049330" cy="211356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82" name="矩形 101"/>
          <p:cNvSpPr/>
          <p:nvPr>
            <p:custDataLst>
              <p:tags r:id="rId6"/>
            </p:custDataLst>
          </p:nvPr>
        </p:nvSpPr>
        <p:spPr>
          <a:xfrm>
            <a:off x="6609360" y="1491068"/>
            <a:ext cx="4049330" cy="21135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84" name="TextBox 2"/>
          <p:cNvSpPr txBox="1"/>
          <p:nvPr>
            <p:custDataLst>
              <p:tags r:id="rId7"/>
            </p:custDataLst>
          </p:nvPr>
        </p:nvSpPr>
        <p:spPr>
          <a:xfrm>
            <a:off x="6844646" y="1656170"/>
            <a:ext cx="3597474" cy="1745263"/>
          </a:xfrm>
          <a:prstGeom prst="rect">
            <a:avLst/>
          </a:prstGeom>
          <a:noFill/>
        </p:spPr>
        <p:txBody>
          <a:bodyPr wrap="square" bIns="46990" rtlCol="0" anchor="ctr" anchorCtr="0">
            <a:normAutofit fontScale="64545"/>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动物通过发出特定的叫声来标记领地、吸引配偶或警告同伴。</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286" name="矩形 122"/>
          <p:cNvSpPr/>
          <p:nvPr>
            <p:custDataLst>
              <p:tags r:id="rId8"/>
            </p:custDataLst>
          </p:nvPr>
        </p:nvSpPr>
        <p:spPr>
          <a:xfrm rot="204112">
            <a:off x="1527310" y="4135365"/>
            <a:ext cx="4049330" cy="211356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88" name="矩形 123"/>
          <p:cNvSpPr/>
          <p:nvPr>
            <p:custDataLst>
              <p:tags r:id="rId9"/>
            </p:custDataLst>
          </p:nvPr>
        </p:nvSpPr>
        <p:spPr>
          <a:xfrm>
            <a:off x="1531989" y="4136034"/>
            <a:ext cx="4049330" cy="21135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90" name="TextBox 2"/>
          <p:cNvSpPr txBox="1"/>
          <p:nvPr>
            <p:custDataLst>
              <p:tags r:id="rId10"/>
            </p:custDataLst>
          </p:nvPr>
        </p:nvSpPr>
        <p:spPr>
          <a:xfrm>
            <a:off x="1765938" y="4301135"/>
            <a:ext cx="3597474" cy="1745263"/>
          </a:xfrm>
          <a:prstGeom prst="rect">
            <a:avLst/>
          </a:prstGeom>
          <a:noFill/>
        </p:spPr>
        <p:txBody>
          <a:bodyPr wrap="square" bIns="46990" rtlCol="0" anchor="ctr" anchorCtr="0">
            <a:normAutofit fontScale="64545"/>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动物通过听觉信号进行社会交流，建立和维护群体内的关系。</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292" name="矩形 89"/>
          <p:cNvSpPr/>
          <p:nvPr>
            <p:custDataLst>
              <p:tags r:id="rId11"/>
            </p:custDataLst>
          </p:nvPr>
        </p:nvSpPr>
        <p:spPr>
          <a:xfrm rot="204112">
            <a:off x="6604012" y="4135365"/>
            <a:ext cx="4049330" cy="211356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94" name="矩形 90"/>
          <p:cNvSpPr/>
          <p:nvPr>
            <p:custDataLst>
              <p:tags r:id="rId12"/>
            </p:custDataLst>
          </p:nvPr>
        </p:nvSpPr>
        <p:spPr>
          <a:xfrm>
            <a:off x="6609360" y="4136034"/>
            <a:ext cx="4049330" cy="2113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96" name="TextBox 2"/>
          <p:cNvSpPr txBox="1"/>
          <p:nvPr>
            <p:custDataLst>
              <p:tags r:id="rId13"/>
            </p:custDataLst>
          </p:nvPr>
        </p:nvSpPr>
        <p:spPr>
          <a:xfrm>
            <a:off x="6843309" y="4301135"/>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听觉信号在动物生存和繁衍中起着重要作用。</a:t>
            </a:r>
            <a:endParaRPr lang="zh-CN" altLang="en-US" sz="26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30" name="标题 1"/>
          <p:cNvSpPr>
            <a:spLocks noGrp="1"/>
          </p:cNvSpPr>
          <p:nvPr>
            <p:ph type="title" idx="3"/>
          </p:nvPr>
        </p:nvSpPr>
        <p:spPr/>
        <p:txBody>
          <a:bodyPr/>
          <a:lstStyle/>
          <a:p>
            <a:r>
              <a:rPr lang="zh-CN" altLang="en-US"/>
              <a:t>化学信号</a:t>
            </a:r>
            <a:endParaRPr lang="zh-CN" altLang="en-US"/>
          </a:p>
        </p:txBody>
      </p:sp>
      <p:sp>
        <p:nvSpPr>
          <p:cNvPr id="1049332"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34"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6"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简介：动物通过释放化学物质传递信息，称为化学信号。</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38"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2"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作用：吸引异性、标记领地、警告同伴等。</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344"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46"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传递方式：通过尿液、粪便、腺体分泌物等传递。</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48"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50"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52"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54"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影响因素：环境、遗传、物种特性等。</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88" name="标题 1"/>
          <p:cNvSpPr>
            <a:spLocks noGrp="1"/>
          </p:cNvSpPr>
          <p:nvPr>
            <p:ph type="title" idx="3"/>
          </p:nvPr>
        </p:nvSpPr>
        <p:spPr/>
        <p:txBody>
          <a:bodyPr/>
          <a:lstStyle/>
          <a:p>
            <a:r>
              <a:rPr lang="zh-CN" altLang="en-US"/>
              <a:t>触觉信号</a:t>
            </a:r>
            <a:endParaRPr lang="zh-CN" altLang="en-US"/>
          </a:p>
        </p:txBody>
      </p:sp>
      <p:sp>
        <p:nvSpPr>
          <p:cNvPr id="1049390" name="矩形 38"/>
          <p:cNvSpPr/>
          <p:nvPr>
            <p:custDataLst>
              <p:tags r:id="rId2"/>
            </p:custDataLst>
          </p:nvPr>
        </p:nvSpPr>
        <p:spPr>
          <a:xfrm rot="204112">
            <a:off x="1527310" y="1490400"/>
            <a:ext cx="4049330" cy="211356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2" name="矩形 39"/>
          <p:cNvSpPr/>
          <p:nvPr>
            <p:custDataLst>
              <p:tags r:id="rId3"/>
            </p:custDataLst>
          </p:nvPr>
        </p:nvSpPr>
        <p:spPr>
          <a:xfrm>
            <a:off x="1531989" y="1491068"/>
            <a:ext cx="4049330" cy="21135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4" name="TextBox 2"/>
          <p:cNvSpPr txBox="1"/>
          <p:nvPr>
            <p:custDataLst>
              <p:tags r:id="rId4"/>
            </p:custDataLst>
          </p:nvPr>
        </p:nvSpPr>
        <p:spPr>
          <a:xfrm>
            <a:off x="1766607"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定义：通过接触传递信息的方式，如动物间的身体接触或感觉器官的直接接触。</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396" name="矩形 100"/>
          <p:cNvSpPr/>
          <p:nvPr>
            <p:custDataLst>
              <p:tags r:id="rId5"/>
            </p:custDataLst>
          </p:nvPr>
        </p:nvSpPr>
        <p:spPr>
          <a:xfrm rot="204112">
            <a:off x="6604012" y="1490400"/>
            <a:ext cx="4049330" cy="211356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8" name="矩形 101"/>
          <p:cNvSpPr/>
          <p:nvPr>
            <p:custDataLst>
              <p:tags r:id="rId6"/>
            </p:custDataLst>
          </p:nvPr>
        </p:nvSpPr>
        <p:spPr>
          <a:xfrm>
            <a:off x="6609360" y="1491068"/>
            <a:ext cx="4049330" cy="21135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0" name="TextBox 2"/>
          <p:cNvSpPr txBox="1"/>
          <p:nvPr>
            <p:custDataLst>
              <p:tags r:id="rId7"/>
            </p:custDataLst>
          </p:nvPr>
        </p:nvSpPr>
        <p:spPr>
          <a:xfrm>
            <a:off x="6844646"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200" b="1" spc="150">
                <a:solidFill>
                  <a:srgbClr val="FFFFFF"/>
                </a:solidFill>
                <a:latin typeface="+mj-ea"/>
                <a:ea typeface="+mj-ea"/>
                <a:cs typeface="微软雅黑" panose="020b0503020204020204" pitchFamily="34" charset="-122"/>
                <a:sym typeface="+mn-lt"/>
              </a:rPr>
              <a:t>作用：在动物社会中传递情感、亲缘关系、等级地位等信息。</a:t>
            </a:r>
            <a:endParaRPr lang="zh-CN" altLang="en-US" sz="2200" b="1" spc="150">
              <a:solidFill>
                <a:srgbClr val="FFFFFF"/>
              </a:solidFill>
              <a:latin typeface="+mj-ea"/>
              <a:ea typeface="+mj-ea"/>
              <a:cs typeface="微软雅黑" panose="020b0503020204020204" pitchFamily="34" charset="-122"/>
              <a:sym typeface="+mn-lt"/>
            </a:endParaRPr>
          </a:p>
        </p:txBody>
      </p:sp>
      <p:sp>
        <p:nvSpPr>
          <p:cNvPr id="1049402" name="矩形 122"/>
          <p:cNvSpPr/>
          <p:nvPr>
            <p:custDataLst>
              <p:tags r:id="rId8"/>
            </p:custDataLst>
          </p:nvPr>
        </p:nvSpPr>
        <p:spPr>
          <a:xfrm rot="204112">
            <a:off x="1527310" y="4135365"/>
            <a:ext cx="4049330" cy="211356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4" name="矩形 123"/>
          <p:cNvSpPr/>
          <p:nvPr>
            <p:custDataLst>
              <p:tags r:id="rId9"/>
            </p:custDataLst>
          </p:nvPr>
        </p:nvSpPr>
        <p:spPr>
          <a:xfrm>
            <a:off x="1531989" y="4136034"/>
            <a:ext cx="4049330" cy="21135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6" name="TextBox 2"/>
          <p:cNvSpPr txBox="1"/>
          <p:nvPr>
            <p:custDataLst>
              <p:tags r:id="rId10"/>
            </p:custDataLst>
          </p:nvPr>
        </p:nvSpPr>
        <p:spPr>
          <a:xfrm>
            <a:off x="1765938" y="4301135"/>
            <a:ext cx="3597474" cy="1745263"/>
          </a:xfrm>
          <a:prstGeom prst="rect">
            <a:avLst/>
          </a:prstGeom>
          <a:noFill/>
        </p:spPr>
        <p:txBody>
          <a:bodyPr wrap="square" bIns="46990" rtlCol="0" anchor="ctr" anchorCtr="0">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实例：如某些鸟类通过嘴部接触来传递亲缘关系，某些哺乳动物通过身体接触来传递情感状态。</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408" name="矩形 89"/>
          <p:cNvSpPr/>
          <p:nvPr>
            <p:custDataLst>
              <p:tags r:id="rId11"/>
            </p:custDataLst>
          </p:nvPr>
        </p:nvSpPr>
        <p:spPr>
          <a:xfrm rot="204112">
            <a:off x="6604012" y="4135365"/>
            <a:ext cx="4049330" cy="211356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10" name="矩形 90"/>
          <p:cNvSpPr/>
          <p:nvPr>
            <p:custDataLst>
              <p:tags r:id="rId12"/>
            </p:custDataLst>
          </p:nvPr>
        </p:nvSpPr>
        <p:spPr>
          <a:xfrm>
            <a:off x="6609360" y="4136034"/>
            <a:ext cx="4049330" cy="2113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12" name="TextBox 2"/>
          <p:cNvSpPr txBox="1"/>
          <p:nvPr>
            <p:custDataLst>
              <p:tags r:id="rId13"/>
            </p:custDataLst>
          </p:nvPr>
        </p:nvSpPr>
        <p:spPr>
          <a:xfrm>
            <a:off x="6843309" y="4301135"/>
            <a:ext cx="3597474" cy="1745263"/>
          </a:xfrm>
          <a:prstGeom prst="rect">
            <a:avLst/>
          </a:prstGeom>
          <a:noFill/>
        </p:spPr>
        <p:txBody>
          <a:bodyPr wrap="square" bIns="46990" rtlCol="0" anchor="ctr" anchorCtr="0">
            <a:normAutofit fontScale="5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重要性：触觉信号在动物社会中具有重要作用，有助于维系群体稳定和个体间的相互关系。</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46" name="标题 1"/>
          <p:cNvSpPr>
            <a:spLocks noGrp="1"/>
          </p:cNvSpPr>
          <p:nvPr>
            <p:ph type="title" idx="4"/>
            <p:custDataLst>
              <p:tags r:id="rId2"/>
            </p:custDataLst>
          </p:nvPr>
        </p:nvSpPr>
        <p:spPr/>
        <p:txBody>
          <a:bodyPr>
            <a:normAutofit fontScale="90000"/>
          </a:bodyPr>
          <a:lstStyle/>
          <a:p>
            <a:r>
              <a:rPr lang="zh-CN" altLang="en-US"/>
              <a:t>动物的社会信号传递与行为</a:t>
            </a:r>
            <a:endParaRPr lang="zh-CN" altLang="en-US"/>
          </a:p>
        </p:txBody>
      </p:sp>
      <p:sp>
        <p:nvSpPr>
          <p:cNvPr id="1049448" name="文本占位符 3"/>
          <p:cNvSpPr>
            <a:spLocks noGrp="1"/>
          </p:cNvSpPr>
          <p:nvPr>
            <p:ph type="body" idx="2"/>
            <p:custDataLst>
              <p:tags r:id="rId3"/>
            </p:custDataLst>
          </p:nvPr>
        </p:nvSpPr>
        <p:spPr/>
        <p:txBody>
          <a:bodyPr>
            <a:normAutofit fontScale="78409"/>
          </a:bodyPr>
          <a:lstStyle/>
          <a:p>
            <a:r>
              <a:rPr lang="zh-CN" altLang="en-US"/>
              <a:t>XX</a:t>
            </a:r>
            <a:endParaRPr lang="zh-CN" altLang="en-US"/>
          </a:p>
        </p:txBody>
      </p:sp>
      <p:sp>
        <p:nvSpPr>
          <p:cNvPr id="1049450" name="文本占位符 4"/>
          <p:cNvSpPr>
            <a:spLocks noGrp="1"/>
          </p:cNvSpPr>
          <p:nvPr>
            <p:ph type="body" idx="1"/>
            <p:custDataLst>
              <p:tags r:id="rId4"/>
            </p:custDataLst>
          </p:nvPr>
        </p:nvSpPr>
        <p:spPr/>
        <p:txBody>
          <a:bodyPr/>
          <a:lstStyle/>
          <a:p>
            <a:r>
              <a:rPr lang="zh-CN" altLang="en-US"/>
              <a:t>PART THREE</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https://d.book118.com/556140144032010045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3"/>
  <p:tag name="KSO_WM_UNIT_INDEX" val="3"/>
  <p:tag name="KSO_WM_UNIT_LAYERLEVEL" val="1"/>
  <p:tag name="KSO_WM_UNIT_LINE_FILL_TYPE" val="2"/>
  <p:tag name="KSO_WM_UNIT_LINE_FORE_SCHEMECOLOR_INDEX" val="5"/>
  <p:tag name="KSO_WM_UNIT_LINE_FORE_SCHEMECOLOR_INDEX_BRIGHTNESS" val="0.4"/>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 您的观看"/>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52.5&quot;,&quot;top&quot;:&quot;72.25&quot;,&quot;width&quot;:&quot;514.2&quot;,&quot;height&quot;:&quot;263.3&quot;}"/>
  <p:tag name="KSO_WM_SLIDE_ID" val="custom2023030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1_1"/>
  <p:tag name="KSO_WM_UNIT_INDEX" val="1_1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1_2"/>
  <p:tag name="KSO_WM_UNIT_INDEX" val="1_1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2_1"/>
  <p:tag name="KSO_WM_UNIT_INDEX" val="1_2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2_2"/>
  <p:tag name="KSO_WM_UNIT_INDEX" val="1_2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3_1"/>
  <p:tag name="KSO_WM_UNIT_INDEX" val="1_3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3_2"/>
  <p:tag name="KSO_WM_UNIT_INDEX" val="1_3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4_1"/>
  <p:tag name="KSO_WM_UNIT_INDEX" val="1_4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4_2"/>
  <p:tag name="KSO_WM_UNIT_INDEX" val="1_4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5*l_h_i*1_5_1"/>
  <p:tag name="KSO_WM_UNIT_INDEX" val="1_5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i*1_5_2"/>
  <p:tag name="KSO_WM_UNIT_INDEX" val="1_5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5*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6.xml><?xml version="1.0" encoding="utf-8"?>
<p:tagLst xmlns:p="http://schemas.openxmlformats.org/presentationml/2006/main">
  <p:tag name="KSO_WM_BEAUTIFY_FLAG" val="#wm#"/>
  <p:tag name="KSO_WM_DIAGRAM_GROUP_CODE" val="l1-1"/>
  <p:tag name="KSO_WM_SLIDE_DIAGTYPE" val="l"/>
  <p:tag name="KSO_WM_SLIDE_ID" val="custom20230300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130.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2.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WO"/>
  <p:tag name="KSO_WM_UNIT_TYPE" val="e"/>
  <p:tag name="KSO_WM_UNIT_VALUE" val="6"/>
</p:tagLst>
</file>

<file path=ppt/tags/tag182.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HREE"/>
  <p:tag name="KSO_WM_UNIT_TYPE" val="e"/>
  <p:tag name="KSO_WM_UNIT_VALUE" val="6"/>
</p:tagLst>
</file>

<file path=ppt/tags/tag236.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2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A5043"/>
      </a:dk2>
      <a:lt2>
        <a:srgbClr val="F2F8F6"/>
      </a:lt2>
      <a:accent1>
        <a:srgbClr val="549A54"/>
      </a:accent1>
      <a:accent2>
        <a:srgbClr val="4E9574"/>
      </a:accent2>
      <a:accent3>
        <a:srgbClr val="499094"/>
      </a:accent3>
      <a:accent4>
        <a:srgbClr val="66958F"/>
      </a:accent4>
      <a:accent5>
        <a:srgbClr val="A7A666"/>
      </a:accent5>
      <a:accent6>
        <a:srgbClr val="E7B63D"/>
      </a:accent6>
      <a:hlink>
        <a:srgbClr val="FFC000"/>
      </a:hlink>
      <a:folHlink>
        <a:srgbClr val="0EE29F"/>
      </a:folHlink>
    </a:clrScheme>
    <a:fontScheme name="自定义 30">
      <a:majorFont>
        <a:latin typeface="站酷文艺体"/>
        <a:ea typeface="站酷文艺体"/>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1D6E7"/>
        </a:solidFill>
        <a:ln>
          <a:noFill/>
        </a:ln>
      </a:spPr>
      <a:bodyPr anchor="ctr" rtlCol="0"/>
      <a:lstStyle>
        <a:defPPr algn="ctr">
          <a:defRPr dirty="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站酷文艺体</vt:lpstr>
      <vt:lpstr>MiSans Normal</vt:lpstr>
      <vt:lpstr>Wingdings</vt:lpstr>
      <vt:lpstr>Calibri Light</vt:lpstr>
      <vt:lpstr>微软雅黑</vt:lpstr>
      <vt:lpstr>Office Theme</vt:lpstr>
      <vt:lpstr>动物的社会信号传递</vt:lpstr>
      <vt:lpstr>目录</vt:lpstr>
      <vt:lpstr>动物的社会信号传递概述</vt:lpstr>
      <vt:lpstr>定义和分类</vt:lpstr>
      <vt:lpstr>传递方式</vt:lpstr>
      <vt:lpstr>传递目的</vt:lpstr>
      <vt:lpstr>动物的社会信号传递机制</vt:lpstr>
      <vt:lpstr>视觉信号</vt:lpstr>
      <vt:lpstr>听觉信号</vt:lpstr>
      <vt:lpstr>化学信号</vt:lpstr>
      <vt:lpstr>触觉信号</vt:lpstr>
      <vt:lpstr>动物的社会信号传递与行为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2024-09-13T20:37:19.816</cp:lastPrinted>
  <dcterms:created xsi:type="dcterms:W3CDTF">2024-09-13T12:37:19Z</dcterms:created>
  <dcterms:modified xsi:type="dcterms:W3CDTF">2024-09-13T12:37:22Z</dcterms:modified>
</cp:coreProperties>
</file>