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370AB-F2B9-4FDB-A5CC-2737CEF0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0DE10-FF94-47F7-8BA8-30F812FAB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A058D-D68F-4405-BABD-E25AD38B9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015AE-725A-4C47-8592-90A2CB1EF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FFC34-902F-46C7-8D90-BB3C2DDC7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487E8-9631-4D59-B237-5C1380521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96875-D84D-41CF-8E96-63CB4A6B8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15D58-2ACC-48B2-BE7C-936C7C6B7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482B6-6F0D-41FC-90BB-90E66514F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7100E-B45C-454C-9AC3-80CEC37E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1B3B6-8C6F-4690-972B-25B3751B1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4101213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39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AHA2023慢性冠状动脉疾病患者的管理指南解读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0050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2023-12-15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慢性冠状动脉疾病概述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质量改进与安全保障措施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指南发布背景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慢性冠状动脉疾病现状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全球范围内，慢性冠状动脉疾病发病率和死亡率逐年上升，成为影响公众健康的主要问题。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临床实践需求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随着医疗技术进步，慢性冠状动脉疾病诊疗策略不断更新，需要医生了解并掌握最新治疗方法和理念。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指南更新必要性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自上一版指南发布以来，已有大量新的临床证据涌现，需要对指南进行更新以指导临床实践。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提高诊疗水平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通过推广最新的慢性冠状动脉疾病管理理念和治疗方法，提高医生诊疗水平，降低误诊、漏诊率。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规范临床实践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为医生提供明确的、基于证据的慢性冠状动脉疾病管理建议，规范临床实践，提高医疗质量。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改善患者预后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通过实施有效的管理措施，减缓慢性冠状动脉疾病进展，降低心血管事件风险，改善患者预后和生活质量。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收集与评估证据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全面收集全球范围内关于慢性冠状动脉疾病的最新临床证据，运用科学方法进行评估和分析。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指南修订与更新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定期对指南进行修订和更新，确保内容与当前最佳证据和临床实践保持一致。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制定推荐建议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根据证据评估结果，结合临床实际情况和患者需求，制定针对慢性冠状动脉疾病管理的推荐建议。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组建专家团队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由心血管领域专家、临床医生和流行病学家等多学科团队共同参与指南制定。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指南制定过程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慢性冠状动脉疾病概述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疾病定义与分类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慢性冠状动脉疾病（CAD）是一种由于冠状动脉狭窄或阻塞导致心肌缺血的慢性疾病。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CAD可分为稳定性心绞痛、缺血性心肌病和急性冠状动脉综合征等类型。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CAD的发病机制涉及冠状动脉内皮损伤、脂质沉积、炎症反应、平滑肌细胞增殖和血栓形成等过程。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CAD的危险因素包括高血压、高血脂、糖尿病、吸烟、肥胖、缺乏运动和家族遗传等。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发病机制及危险因素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CAD的临床表现包括胸痛（心绞痛）、气短、乏力等症状，严重时可能出现心肌梗死或心力衰竭。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CAD的诊断方法包括心电图、心脏超声、核素心肌显像、冠状动脉造影等。其中，冠状动脉造影是诊断CAD的金标准，可以明确冠状动脉狭窄的程度和范围，为制定治疗方案提供依据。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使用阿司匹林、氯吡格雷等药物降低血栓形成风险。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抗血小板药物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他汀类药物可降低血脂水平，稳定斑块，减少心血管事件。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调脂药物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通过减慢心率、降低心肌收缩力，减少心肌耗氧量。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β受体阻滞剂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改善心肌重构，降低血压，减少心血管事件。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ACE抑制剂或ARBs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戒烟、限酒、控制饮食、增加运动，降低危险因素。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生活方式干预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75" b="118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通过运动训练、心理支持等方式提高患者生活质量和预后。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心脏康复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如冠状动脉旁路移植术、经皮冠状动脉介入治疗等。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https://d.book118.com/556141012134010033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2024-09-02T06:06:12.982</cp:lastPrinted>
  <dcterms:created xsi:type="dcterms:W3CDTF">2024-09-01T22:06:13Z</dcterms:created>
  <dcterms:modified xsi:type="dcterms:W3CDTF">2024-09-01T22:06:15Z</dcterms:modified>
</cp:coreProperties>
</file>